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4"/>
  </p:sldMasterIdLst>
  <p:notesMasterIdLst>
    <p:notesMasterId r:id="rId21"/>
  </p:notesMasterIdLst>
  <p:handoutMasterIdLst>
    <p:handoutMasterId r:id="rId22"/>
  </p:handoutMasterIdLst>
  <p:sldIdLst>
    <p:sldId id="292" r:id="rId5"/>
    <p:sldId id="302" r:id="rId6"/>
    <p:sldId id="323" r:id="rId7"/>
    <p:sldId id="322" r:id="rId8"/>
    <p:sldId id="306" r:id="rId9"/>
    <p:sldId id="307" r:id="rId10"/>
    <p:sldId id="308" r:id="rId11"/>
    <p:sldId id="310" r:id="rId12"/>
    <p:sldId id="311" r:id="rId13"/>
    <p:sldId id="313" r:id="rId14"/>
    <p:sldId id="314" r:id="rId15"/>
    <p:sldId id="315" r:id="rId16"/>
    <p:sldId id="320" r:id="rId17"/>
    <p:sldId id="319" r:id="rId18"/>
    <p:sldId id="321" r:id="rId19"/>
    <p:sldId id="300" r:id="rId20"/>
  </p:sldIdLst>
  <p:sldSz cx="12192000" cy="6858000"/>
  <p:notesSz cx="6858000" cy="9144000"/>
  <p:defaultTextStyle>
    <a:defPPr rtl="0"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orient="horz" pos="2455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BAA"/>
    <a:srgbClr val="E21517"/>
    <a:srgbClr val="0056A3"/>
    <a:srgbClr val="146C43"/>
    <a:srgbClr val="8FB3D7"/>
    <a:srgbClr val="419676"/>
    <a:srgbClr val="0D6EFD"/>
    <a:srgbClr val="0255A2"/>
    <a:srgbClr val="0A58CA"/>
    <a:srgbClr val="198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A11AE-FE8D-4122-84A0-9706CBCF2366}" v="15" dt="2024-12-18T08:53:29.659"/>
    <p1510:client id="{81E92EDA-25E8-4263-B741-3661B9E385DD}" v="2" dt="2024-12-18T10:12:34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047"/>
        <p:guide orient="horz" pos="245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īga Blanka" userId="32f961b0-4075-4bfe-b312-50d52bfe3207" providerId="ADAL" clId="{3D9A11AE-FE8D-4122-84A0-9706CBCF2366}"/>
    <pc:docChg chg="addSld modSld">
      <pc:chgData name="Līga Blanka" userId="32f961b0-4075-4bfe-b312-50d52bfe3207" providerId="ADAL" clId="{3D9A11AE-FE8D-4122-84A0-9706CBCF2366}" dt="2024-12-18T08:53:29.659" v="27" actId="962"/>
      <pc:docMkLst>
        <pc:docMk/>
      </pc:docMkLst>
      <pc:sldChg chg="addSp modSp new mod">
        <pc:chgData name="Līga Blanka" userId="32f961b0-4075-4bfe-b312-50d52bfe3207" providerId="ADAL" clId="{3D9A11AE-FE8D-4122-84A0-9706CBCF2366}" dt="2024-12-18T08:41:08.947" v="3" actId="962"/>
        <pc:sldMkLst>
          <pc:docMk/>
          <pc:sldMk cId="2100930730" sldId="324"/>
        </pc:sldMkLst>
        <pc:picChg chg="add mod">
          <ac:chgData name="Līga Blanka" userId="32f961b0-4075-4bfe-b312-50d52bfe3207" providerId="ADAL" clId="{3D9A11AE-FE8D-4122-84A0-9706CBCF2366}" dt="2024-12-18T08:41:08.947" v="3" actId="962"/>
          <ac:picMkLst>
            <pc:docMk/>
            <pc:sldMk cId="2100930730" sldId="324"/>
            <ac:picMk id="6" creationId="{4F382CAF-4F46-279C-0A46-26406A08236D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41:27.575" v="7" actId="962"/>
        <pc:sldMkLst>
          <pc:docMk/>
          <pc:sldMk cId="2837978518" sldId="325"/>
        </pc:sldMkLst>
        <pc:picChg chg="add mod">
          <ac:chgData name="Līga Blanka" userId="32f961b0-4075-4bfe-b312-50d52bfe3207" providerId="ADAL" clId="{3D9A11AE-FE8D-4122-84A0-9706CBCF2366}" dt="2024-12-18T08:41:27.575" v="7" actId="962"/>
          <ac:picMkLst>
            <pc:docMk/>
            <pc:sldMk cId="2837978518" sldId="325"/>
            <ac:picMk id="6" creationId="{F3C712BE-0962-DCAB-6474-DF377B0DF7F3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42:52.890" v="11" actId="962"/>
        <pc:sldMkLst>
          <pc:docMk/>
          <pc:sldMk cId="1438935064" sldId="326"/>
        </pc:sldMkLst>
        <pc:picChg chg="add mod">
          <ac:chgData name="Līga Blanka" userId="32f961b0-4075-4bfe-b312-50d52bfe3207" providerId="ADAL" clId="{3D9A11AE-FE8D-4122-84A0-9706CBCF2366}" dt="2024-12-18T08:42:52.890" v="11" actId="962"/>
          <ac:picMkLst>
            <pc:docMk/>
            <pc:sldMk cId="1438935064" sldId="326"/>
            <ac:picMk id="6" creationId="{C7F4D9B9-F5C4-274F-3654-2947707749C3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46:18.546" v="16" actId="962"/>
        <pc:sldMkLst>
          <pc:docMk/>
          <pc:sldMk cId="2420243588" sldId="327"/>
        </pc:sldMkLst>
        <pc:picChg chg="add mod">
          <ac:chgData name="Līga Blanka" userId="32f961b0-4075-4bfe-b312-50d52bfe3207" providerId="ADAL" clId="{3D9A11AE-FE8D-4122-84A0-9706CBCF2366}" dt="2024-12-18T08:46:18.546" v="16" actId="962"/>
          <ac:picMkLst>
            <pc:docMk/>
            <pc:sldMk cId="2420243588" sldId="327"/>
            <ac:picMk id="6" creationId="{B57D2325-BC32-3A4B-95DA-17A92FD96444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46:37.934" v="19" actId="962"/>
        <pc:sldMkLst>
          <pc:docMk/>
          <pc:sldMk cId="2341973420" sldId="328"/>
        </pc:sldMkLst>
        <pc:picChg chg="add mod">
          <ac:chgData name="Līga Blanka" userId="32f961b0-4075-4bfe-b312-50d52bfe3207" providerId="ADAL" clId="{3D9A11AE-FE8D-4122-84A0-9706CBCF2366}" dt="2024-12-18T08:46:37.934" v="19" actId="962"/>
          <ac:picMkLst>
            <pc:docMk/>
            <pc:sldMk cId="2341973420" sldId="328"/>
            <ac:picMk id="6" creationId="{0824325D-1174-2570-C0EA-BDDA15D6C829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49:09.062" v="23" actId="1076"/>
        <pc:sldMkLst>
          <pc:docMk/>
          <pc:sldMk cId="4080591726" sldId="329"/>
        </pc:sldMkLst>
        <pc:picChg chg="add mod">
          <ac:chgData name="Līga Blanka" userId="32f961b0-4075-4bfe-b312-50d52bfe3207" providerId="ADAL" clId="{3D9A11AE-FE8D-4122-84A0-9706CBCF2366}" dt="2024-12-18T08:49:09.062" v="23" actId="1076"/>
          <ac:picMkLst>
            <pc:docMk/>
            <pc:sldMk cId="4080591726" sldId="329"/>
            <ac:picMk id="5" creationId="{642E28E5-0598-1630-C074-77E79BB45DE3}"/>
          </ac:picMkLst>
        </pc:picChg>
      </pc:sldChg>
      <pc:sldChg chg="addSp modSp new mod">
        <pc:chgData name="Līga Blanka" userId="32f961b0-4075-4bfe-b312-50d52bfe3207" providerId="ADAL" clId="{3D9A11AE-FE8D-4122-84A0-9706CBCF2366}" dt="2024-12-18T08:53:29.659" v="27" actId="962"/>
        <pc:sldMkLst>
          <pc:docMk/>
          <pc:sldMk cId="416991876" sldId="330"/>
        </pc:sldMkLst>
        <pc:picChg chg="add mod">
          <ac:chgData name="Līga Blanka" userId="32f961b0-4075-4bfe-b312-50d52bfe3207" providerId="ADAL" clId="{3D9A11AE-FE8D-4122-84A0-9706CBCF2366}" dt="2024-12-18T08:53:29.659" v="27" actId="962"/>
          <ac:picMkLst>
            <pc:docMk/>
            <pc:sldMk cId="416991876" sldId="330"/>
            <ac:picMk id="6" creationId="{C8F6F2F9-DB15-A09E-5F8E-58998898035C}"/>
          </ac:picMkLst>
        </pc:picChg>
      </pc:sldChg>
    </pc:docChg>
  </pc:docChgLst>
  <pc:docChgLst>
    <pc:chgData name="Valdis Felsbergs" userId="7acd0461-8651-461d-bf51-823c6d11e8e0" providerId="ADAL" clId="{DDCDAA6A-2816-444C-9C98-61A3BA4F1D78}"/>
    <pc:docChg chg="custSel addSld delSld modSld">
      <pc:chgData name="Valdis Felsbergs" userId="7acd0461-8651-461d-bf51-823c6d11e8e0" providerId="ADAL" clId="{DDCDAA6A-2816-444C-9C98-61A3BA4F1D78}" dt="2024-12-16T07:53:40.873" v="71"/>
      <pc:docMkLst>
        <pc:docMk/>
      </pc:docMkLst>
      <pc:sldChg chg="add">
        <pc:chgData name="Valdis Felsbergs" userId="7acd0461-8651-461d-bf51-823c6d11e8e0" providerId="ADAL" clId="{DDCDAA6A-2816-444C-9C98-61A3BA4F1D78}" dt="2024-12-16T07:53:40.873" v="71"/>
        <pc:sldMkLst>
          <pc:docMk/>
          <pc:sldMk cId="1436571090" sldId="274"/>
        </pc:sldMkLst>
      </pc:sldChg>
      <pc:sldChg chg="addSp delSp modSp mod">
        <pc:chgData name="Valdis Felsbergs" userId="7acd0461-8651-461d-bf51-823c6d11e8e0" providerId="ADAL" clId="{DDCDAA6A-2816-444C-9C98-61A3BA4F1D78}" dt="2024-12-12T10:24:20.061" v="33" actId="478"/>
        <pc:sldMkLst>
          <pc:docMk/>
          <pc:sldMk cId="1567567429" sldId="292"/>
        </pc:sldMkLst>
        <pc:spChg chg="add mod">
          <ac:chgData name="Valdis Felsbergs" userId="7acd0461-8651-461d-bf51-823c6d11e8e0" providerId="ADAL" clId="{DDCDAA6A-2816-444C-9C98-61A3BA4F1D78}" dt="2024-12-12T10:24:20.061" v="33" actId="478"/>
          <ac:spMkLst>
            <pc:docMk/>
            <pc:sldMk cId="1567567429" sldId="292"/>
            <ac:spMk id="5" creationId="{919C1B2E-2BDB-FD4B-11FA-5A611F6B755D}"/>
          </ac:spMkLst>
        </pc:spChg>
        <pc:spChg chg="mod">
          <ac:chgData name="Valdis Felsbergs" userId="7acd0461-8651-461d-bf51-823c6d11e8e0" providerId="ADAL" clId="{DDCDAA6A-2816-444C-9C98-61A3BA4F1D78}" dt="2024-12-12T10:22:42.890" v="31" actId="20577"/>
          <ac:spMkLst>
            <pc:docMk/>
            <pc:sldMk cId="1567567429" sldId="292"/>
            <ac:spMk id="8" creationId="{09856FF1-932D-A837-E43C-A566AF615059}"/>
          </ac:spMkLst>
        </pc:spChg>
      </pc:sldChg>
      <pc:sldChg chg="del">
        <pc:chgData name="Valdis Felsbergs" userId="7acd0461-8651-461d-bf51-823c6d11e8e0" providerId="ADAL" clId="{DDCDAA6A-2816-444C-9C98-61A3BA4F1D78}" dt="2024-12-12T10:24:28.410" v="34" actId="2696"/>
        <pc:sldMkLst>
          <pc:docMk/>
          <pc:sldMk cId="4128087870" sldId="295"/>
        </pc:sldMkLst>
      </pc:sldChg>
      <pc:sldChg chg="del">
        <pc:chgData name="Valdis Felsbergs" userId="7acd0461-8651-461d-bf51-823c6d11e8e0" providerId="ADAL" clId="{DDCDAA6A-2816-444C-9C98-61A3BA4F1D78}" dt="2024-12-12T10:24:35.016" v="36" actId="2696"/>
        <pc:sldMkLst>
          <pc:docMk/>
          <pc:sldMk cId="4287581436" sldId="297"/>
        </pc:sldMkLst>
      </pc:sldChg>
      <pc:sldChg chg="del">
        <pc:chgData name="Valdis Felsbergs" userId="7acd0461-8651-461d-bf51-823c6d11e8e0" providerId="ADAL" clId="{DDCDAA6A-2816-444C-9C98-61A3BA4F1D78}" dt="2024-12-12T10:24:31.976" v="35" actId="2696"/>
        <pc:sldMkLst>
          <pc:docMk/>
          <pc:sldMk cId="1050379098" sldId="298"/>
        </pc:sldMkLst>
      </pc:sldChg>
      <pc:sldChg chg="del">
        <pc:chgData name="Valdis Felsbergs" userId="7acd0461-8651-461d-bf51-823c6d11e8e0" providerId="ADAL" clId="{DDCDAA6A-2816-444C-9C98-61A3BA4F1D78}" dt="2024-12-12T10:24:37.885" v="37" actId="2696"/>
        <pc:sldMkLst>
          <pc:docMk/>
          <pc:sldMk cId="634465368" sldId="299"/>
        </pc:sldMkLst>
      </pc:sldChg>
      <pc:sldChg chg="del">
        <pc:chgData name="Valdis Felsbergs" userId="7acd0461-8651-461d-bf51-823c6d11e8e0" providerId="ADAL" clId="{DDCDAA6A-2816-444C-9C98-61A3BA4F1D78}" dt="2024-12-12T10:24:40.608" v="38" actId="2696"/>
        <pc:sldMkLst>
          <pc:docMk/>
          <pc:sldMk cId="2706497696" sldId="300"/>
        </pc:sldMkLst>
      </pc:sldChg>
      <pc:sldChg chg="add">
        <pc:chgData name="Valdis Felsbergs" userId="7acd0461-8651-461d-bf51-823c6d11e8e0" providerId="ADAL" clId="{DDCDAA6A-2816-444C-9C98-61A3BA4F1D78}" dt="2024-12-16T07:53:40.873" v="71"/>
        <pc:sldMkLst>
          <pc:docMk/>
          <pc:sldMk cId="2071671038" sldId="301"/>
        </pc:sldMkLst>
      </pc:sldChg>
      <pc:sldChg chg="del">
        <pc:chgData name="Valdis Felsbergs" userId="7acd0461-8651-461d-bf51-823c6d11e8e0" providerId="ADAL" clId="{DDCDAA6A-2816-444C-9C98-61A3BA4F1D78}" dt="2024-12-12T11:12:40.459" v="39" actId="2696"/>
        <pc:sldMkLst>
          <pc:docMk/>
          <pc:sldMk cId="714033355" sldId="304"/>
        </pc:sldMkLst>
      </pc:sldChg>
      <pc:sldChg chg="del">
        <pc:chgData name="Valdis Felsbergs" userId="7acd0461-8651-461d-bf51-823c6d11e8e0" providerId="ADAL" clId="{DDCDAA6A-2816-444C-9C98-61A3BA4F1D78}" dt="2024-12-12T11:12:43.980" v="40" actId="2696"/>
        <pc:sldMkLst>
          <pc:docMk/>
          <pc:sldMk cId="3994610556" sldId="305"/>
        </pc:sldMkLst>
      </pc:sldChg>
      <pc:sldChg chg="modSp mod">
        <pc:chgData name="Valdis Felsbergs" userId="7acd0461-8651-461d-bf51-823c6d11e8e0" providerId="ADAL" clId="{DDCDAA6A-2816-444C-9C98-61A3BA4F1D78}" dt="2024-12-12T11:25:02.455" v="70" actId="20577"/>
        <pc:sldMkLst>
          <pc:docMk/>
          <pc:sldMk cId="1566391334" sldId="306"/>
        </pc:sldMkLst>
        <pc:spChg chg="mod">
          <ac:chgData name="Valdis Felsbergs" userId="7acd0461-8651-461d-bf51-823c6d11e8e0" providerId="ADAL" clId="{DDCDAA6A-2816-444C-9C98-61A3BA4F1D78}" dt="2024-12-12T11:14:10.514" v="42" actId="6549"/>
          <ac:spMkLst>
            <pc:docMk/>
            <pc:sldMk cId="1566391334" sldId="306"/>
            <ac:spMk id="2" creationId="{A4A67D35-24D3-BD6D-78E0-F479710EC59A}"/>
          </ac:spMkLst>
        </pc:spChg>
        <pc:graphicFrameChg chg="mod modGraphic">
          <ac:chgData name="Valdis Felsbergs" userId="7acd0461-8651-461d-bf51-823c6d11e8e0" providerId="ADAL" clId="{DDCDAA6A-2816-444C-9C98-61A3BA4F1D78}" dt="2024-12-12T11:25:02.455" v="70" actId="20577"/>
          <ac:graphicFrameMkLst>
            <pc:docMk/>
            <pc:sldMk cId="1566391334" sldId="306"/>
            <ac:graphicFrameMk id="5" creationId="{2064F18F-F8CC-2E62-8460-5D823036F72C}"/>
          </ac:graphicFrameMkLst>
        </pc:graphicFrameChg>
      </pc:sldChg>
      <pc:sldChg chg="del">
        <pc:chgData name="Valdis Felsbergs" userId="7acd0461-8651-461d-bf51-823c6d11e8e0" providerId="ADAL" clId="{DDCDAA6A-2816-444C-9C98-61A3BA4F1D78}" dt="2024-12-12T11:15:12.656" v="45" actId="2696"/>
        <pc:sldMkLst>
          <pc:docMk/>
          <pc:sldMk cId="4274770693" sldId="309"/>
        </pc:sldMkLst>
      </pc:sldChg>
      <pc:sldChg chg="del">
        <pc:chgData name="Valdis Felsbergs" userId="7acd0461-8651-461d-bf51-823c6d11e8e0" providerId="ADAL" clId="{DDCDAA6A-2816-444C-9C98-61A3BA4F1D78}" dt="2024-12-12T11:16:00.448" v="46" actId="2696"/>
        <pc:sldMkLst>
          <pc:docMk/>
          <pc:sldMk cId="2191482778" sldId="312"/>
        </pc:sldMkLst>
      </pc:sldChg>
      <pc:sldChg chg="del">
        <pc:chgData name="Valdis Felsbergs" userId="7acd0461-8651-461d-bf51-823c6d11e8e0" providerId="ADAL" clId="{DDCDAA6A-2816-444C-9C98-61A3BA4F1D78}" dt="2024-12-12T11:16:11.454" v="47" actId="2696"/>
        <pc:sldMkLst>
          <pc:docMk/>
          <pc:sldMk cId="461545501" sldId="316"/>
        </pc:sldMkLst>
      </pc:sldChg>
      <pc:sldChg chg="del">
        <pc:chgData name="Valdis Felsbergs" userId="7acd0461-8651-461d-bf51-823c6d11e8e0" providerId="ADAL" clId="{DDCDAA6A-2816-444C-9C98-61A3BA4F1D78}" dt="2024-12-12T11:16:16.833" v="48" actId="2696"/>
        <pc:sldMkLst>
          <pc:docMk/>
          <pc:sldMk cId="3516073465" sldId="317"/>
        </pc:sldMkLst>
      </pc:sldChg>
      <pc:sldChg chg="del">
        <pc:chgData name="Valdis Felsbergs" userId="7acd0461-8651-461d-bf51-823c6d11e8e0" providerId="ADAL" clId="{DDCDAA6A-2816-444C-9C98-61A3BA4F1D78}" dt="2024-12-12T11:16:25.942" v="49" actId="2696"/>
        <pc:sldMkLst>
          <pc:docMk/>
          <pc:sldMk cId="2513460851" sldId="318"/>
        </pc:sldMkLst>
      </pc:sldChg>
      <pc:sldChg chg="del">
        <pc:chgData name="Valdis Felsbergs" userId="7acd0461-8651-461d-bf51-823c6d11e8e0" providerId="ADAL" clId="{DDCDAA6A-2816-444C-9C98-61A3BA4F1D78}" dt="2024-12-12T11:17:31.320" v="52" actId="2696"/>
        <pc:sldMkLst>
          <pc:docMk/>
          <pc:sldMk cId="3553104047" sldId="329"/>
        </pc:sldMkLst>
      </pc:sldChg>
      <pc:sldChg chg="del">
        <pc:chgData name="Valdis Felsbergs" userId="7acd0461-8651-461d-bf51-823c6d11e8e0" providerId="ADAL" clId="{DDCDAA6A-2816-444C-9C98-61A3BA4F1D78}" dt="2024-12-12T11:17:34.812" v="53" actId="2696"/>
        <pc:sldMkLst>
          <pc:docMk/>
          <pc:sldMk cId="3659198359" sldId="330"/>
        </pc:sldMkLst>
      </pc:sldChg>
      <pc:sldChg chg="del">
        <pc:chgData name="Valdis Felsbergs" userId="7acd0461-8651-461d-bf51-823c6d11e8e0" providerId="ADAL" clId="{DDCDAA6A-2816-444C-9C98-61A3BA4F1D78}" dt="2024-12-12T11:17:38.400" v="54" actId="2696"/>
        <pc:sldMkLst>
          <pc:docMk/>
          <pc:sldMk cId="3136658621" sldId="331"/>
        </pc:sldMkLst>
      </pc:sldChg>
      <pc:sldChg chg="del">
        <pc:chgData name="Valdis Felsbergs" userId="7acd0461-8651-461d-bf51-823c6d11e8e0" providerId="ADAL" clId="{DDCDAA6A-2816-444C-9C98-61A3BA4F1D78}" dt="2024-12-12T11:17:42.255" v="55" actId="2696"/>
        <pc:sldMkLst>
          <pc:docMk/>
          <pc:sldMk cId="1785215941" sldId="332"/>
        </pc:sldMkLst>
      </pc:sldChg>
      <pc:sldChg chg="del">
        <pc:chgData name="Valdis Felsbergs" userId="7acd0461-8651-461d-bf51-823c6d11e8e0" providerId="ADAL" clId="{DDCDAA6A-2816-444C-9C98-61A3BA4F1D78}" dt="2024-12-12T11:17:45.314" v="56" actId="2696"/>
        <pc:sldMkLst>
          <pc:docMk/>
          <pc:sldMk cId="2498988813" sldId="334"/>
        </pc:sldMkLst>
      </pc:sldChg>
      <pc:sldChg chg="del">
        <pc:chgData name="Valdis Felsbergs" userId="7acd0461-8651-461d-bf51-823c6d11e8e0" providerId="ADAL" clId="{DDCDAA6A-2816-444C-9C98-61A3BA4F1D78}" dt="2024-12-12T11:17:49.659" v="57" actId="2696"/>
        <pc:sldMkLst>
          <pc:docMk/>
          <pc:sldMk cId="2597737925" sldId="335"/>
        </pc:sldMkLst>
      </pc:sldChg>
      <pc:sldChg chg="del">
        <pc:chgData name="Valdis Felsbergs" userId="7acd0461-8651-461d-bf51-823c6d11e8e0" providerId="ADAL" clId="{DDCDAA6A-2816-444C-9C98-61A3BA4F1D78}" dt="2024-12-12T11:17:56.298" v="58" actId="2696"/>
        <pc:sldMkLst>
          <pc:docMk/>
          <pc:sldMk cId="2759706937" sldId="336"/>
        </pc:sldMkLst>
      </pc:sldChg>
      <pc:sldChg chg="del">
        <pc:chgData name="Valdis Felsbergs" userId="7acd0461-8651-461d-bf51-823c6d11e8e0" providerId="ADAL" clId="{DDCDAA6A-2816-444C-9C98-61A3BA4F1D78}" dt="2024-12-12T11:18:00.120" v="59" actId="2696"/>
        <pc:sldMkLst>
          <pc:docMk/>
          <pc:sldMk cId="1628962444" sldId="338"/>
        </pc:sldMkLst>
      </pc:sldChg>
      <pc:sldChg chg="del">
        <pc:chgData name="Valdis Felsbergs" userId="7acd0461-8651-461d-bf51-823c6d11e8e0" providerId="ADAL" clId="{DDCDAA6A-2816-444C-9C98-61A3BA4F1D78}" dt="2024-12-12T11:18:07.879" v="61" actId="2696"/>
        <pc:sldMkLst>
          <pc:docMk/>
          <pc:sldMk cId="3540858605" sldId="339"/>
        </pc:sldMkLst>
      </pc:sldChg>
      <pc:sldChg chg="del">
        <pc:chgData name="Valdis Felsbergs" userId="7acd0461-8651-461d-bf51-823c6d11e8e0" providerId="ADAL" clId="{DDCDAA6A-2816-444C-9C98-61A3BA4F1D78}" dt="2024-12-12T11:18:03.785" v="60" actId="2696"/>
        <pc:sldMkLst>
          <pc:docMk/>
          <pc:sldMk cId="2512083275" sldId="340"/>
        </pc:sldMkLst>
      </pc:sldChg>
      <pc:sldChg chg="del">
        <pc:chgData name="Valdis Felsbergs" userId="7acd0461-8651-461d-bf51-823c6d11e8e0" providerId="ADAL" clId="{DDCDAA6A-2816-444C-9C98-61A3BA4F1D78}" dt="2024-12-12T11:18:11.271" v="62" actId="2696"/>
        <pc:sldMkLst>
          <pc:docMk/>
          <pc:sldMk cId="23364308" sldId="341"/>
        </pc:sldMkLst>
      </pc:sldChg>
      <pc:sldChg chg="del">
        <pc:chgData name="Valdis Felsbergs" userId="7acd0461-8651-461d-bf51-823c6d11e8e0" providerId="ADAL" clId="{DDCDAA6A-2816-444C-9C98-61A3BA4F1D78}" dt="2024-12-12T11:18:15.246" v="63" actId="2696"/>
        <pc:sldMkLst>
          <pc:docMk/>
          <pc:sldMk cId="1662935173" sldId="342"/>
        </pc:sldMkLst>
      </pc:sldChg>
      <pc:sldChg chg="del">
        <pc:chgData name="Valdis Felsbergs" userId="7acd0461-8651-461d-bf51-823c6d11e8e0" providerId="ADAL" clId="{DDCDAA6A-2816-444C-9C98-61A3BA4F1D78}" dt="2024-12-12T11:17:17.724" v="50" actId="2696"/>
        <pc:sldMkLst>
          <pc:docMk/>
          <pc:sldMk cId="3209816033" sldId="343"/>
        </pc:sldMkLst>
      </pc:sldChg>
      <pc:sldChg chg="del">
        <pc:chgData name="Valdis Felsbergs" userId="7acd0461-8651-461d-bf51-823c6d11e8e0" providerId="ADAL" clId="{DDCDAA6A-2816-444C-9C98-61A3BA4F1D78}" dt="2024-12-12T11:17:23.370" v="51" actId="2696"/>
        <pc:sldMkLst>
          <pc:docMk/>
          <pc:sldMk cId="157429583" sldId="344"/>
        </pc:sldMkLst>
      </pc:sldChg>
    </pc:docChg>
  </pc:docChgLst>
  <pc:docChgLst>
    <pc:chgData name="Valdis Felsbergs" userId="7acd0461-8651-461d-bf51-823c6d11e8e0" providerId="ADAL" clId="{81E92EDA-25E8-4263-B741-3661B9E385DD}"/>
    <pc:docChg chg="modSld">
      <pc:chgData name="Valdis Felsbergs" userId="7acd0461-8651-461d-bf51-823c6d11e8e0" providerId="ADAL" clId="{81E92EDA-25E8-4263-B741-3661B9E385DD}" dt="2024-12-18T10:12:41.030" v="6" actId="20577"/>
      <pc:docMkLst>
        <pc:docMk/>
      </pc:docMkLst>
      <pc:sldChg chg="modSp mod">
        <pc:chgData name="Valdis Felsbergs" userId="7acd0461-8651-461d-bf51-823c6d11e8e0" providerId="ADAL" clId="{81E92EDA-25E8-4263-B741-3661B9E385DD}" dt="2024-12-18T10:12:12.888" v="1" actId="14734"/>
        <pc:sldMkLst>
          <pc:docMk/>
          <pc:sldMk cId="3739233039" sldId="307"/>
        </pc:sldMkLst>
        <pc:graphicFrameChg chg="mod modGraphic">
          <ac:chgData name="Valdis Felsbergs" userId="7acd0461-8651-461d-bf51-823c6d11e8e0" providerId="ADAL" clId="{81E92EDA-25E8-4263-B741-3661B9E385DD}" dt="2024-12-18T10:12:12.888" v="1" actId="14734"/>
          <ac:graphicFrameMkLst>
            <pc:docMk/>
            <pc:sldMk cId="3739233039" sldId="307"/>
            <ac:graphicFrameMk id="7" creationId="{25176F78-FB92-4A1B-47B2-B4CEC380C327}"/>
          </ac:graphicFrameMkLst>
        </pc:graphicFrameChg>
      </pc:sldChg>
      <pc:sldChg chg="modSp mod">
        <pc:chgData name="Valdis Felsbergs" userId="7acd0461-8651-461d-bf51-823c6d11e8e0" providerId="ADAL" clId="{81E92EDA-25E8-4263-B741-3661B9E385DD}" dt="2024-12-18T10:12:41.030" v="6" actId="20577"/>
        <pc:sldMkLst>
          <pc:docMk/>
          <pc:sldMk cId="2560118975" sldId="315"/>
        </pc:sldMkLst>
        <pc:graphicFrameChg chg="mod modGraphic">
          <ac:chgData name="Valdis Felsbergs" userId="7acd0461-8651-461d-bf51-823c6d11e8e0" providerId="ADAL" clId="{81E92EDA-25E8-4263-B741-3661B9E385DD}" dt="2024-12-18T10:12:41.030" v="6" actId="20577"/>
          <ac:graphicFrameMkLst>
            <pc:docMk/>
            <pc:sldMk cId="2560118975" sldId="315"/>
            <ac:graphicFrameMk id="7" creationId="{BD4FF718-FB9B-5758-551B-42B4CB38BAB9}"/>
          </ac:graphicFrameMkLst>
        </pc:graphicFrameChg>
      </pc:sldChg>
    </pc:docChg>
  </pc:docChgLst>
  <pc:docChgLst>
    <pc:chgData name="Līga Blanka" userId="32f961b0-4075-4bfe-b312-50d52bfe3207" providerId="ADAL" clId="{AC82167A-A864-48E3-8CD1-CC739AF78045}"/>
    <pc:docChg chg="undo custSel addSld delSld modSld sldOrd">
      <pc:chgData name="Līga Blanka" userId="32f961b0-4075-4bfe-b312-50d52bfe3207" providerId="ADAL" clId="{AC82167A-A864-48E3-8CD1-CC739AF78045}" dt="2024-12-16T09:26:11.439" v="1829" actId="113"/>
      <pc:docMkLst>
        <pc:docMk/>
      </pc:docMkLst>
      <pc:sldChg chg="del">
        <pc:chgData name="Līga Blanka" userId="32f961b0-4075-4bfe-b312-50d52bfe3207" providerId="ADAL" clId="{AC82167A-A864-48E3-8CD1-CC739AF78045}" dt="2024-12-16T08:56:40.938" v="1399" actId="47"/>
        <pc:sldMkLst>
          <pc:docMk/>
          <pc:sldMk cId="1436571090" sldId="274"/>
        </pc:sldMkLst>
      </pc:sldChg>
      <pc:sldChg chg="addSp delSp modSp add mod setBg">
        <pc:chgData name="Līga Blanka" userId="32f961b0-4075-4bfe-b312-50d52bfe3207" providerId="ADAL" clId="{AC82167A-A864-48E3-8CD1-CC739AF78045}" dt="2024-12-16T09:17:50.105" v="1773" actId="14100"/>
        <pc:sldMkLst>
          <pc:docMk/>
          <pc:sldMk cId="2706497696" sldId="300"/>
        </pc:sldMkLst>
        <pc:spChg chg="mod">
          <ac:chgData name="Līga Blanka" userId="32f961b0-4075-4bfe-b312-50d52bfe3207" providerId="ADAL" clId="{AC82167A-A864-48E3-8CD1-CC739AF78045}" dt="2024-12-16T08:54:16.905" v="1320" actId="20577"/>
          <ac:spMkLst>
            <pc:docMk/>
            <pc:sldMk cId="2706497696" sldId="300"/>
            <ac:spMk id="2" creationId="{A03349E3-7E96-5495-D14F-B866CCC381A7}"/>
          </ac:spMkLst>
        </pc:spChg>
        <pc:spChg chg="add mod">
          <ac:chgData name="Līga Blanka" userId="32f961b0-4075-4bfe-b312-50d52bfe3207" providerId="ADAL" clId="{AC82167A-A864-48E3-8CD1-CC739AF78045}" dt="2024-12-16T09:12:37.779" v="1744" actId="1076"/>
          <ac:spMkLst>
            <pc:docMk/>
            <pc:sldMk cId="2706497696" sldId="300"/>
            <ac:spMk id="6" creationId="{884F6BE4-468A-F67D-4BD1-F37452DC1076}"/>
          </ac:spMkLst>
        </pc:spChg>
        <pc:spChg chg="mod">
          <ac:chgData name="Līga Blanka" userId="32f961b0-4075-4bfe-b312-50d52bfe3207" providerId="ADAL" clId="{AC82167A-A864-48E3-8CD1-CC739AF78045}" dt="2024-12-16T08:59:53.944" v="1442" actId="20577"/>
          <ac:spMkLst>
            <pc:docMk/>
            <pc:sldMk cId="2706497696" sldId="300"/>
            <ac:spMk id="7" creationId="{8B057066-95F2-3172-5504-9D4E079E9F00}"/>
          </ac:spMkLst>
        </pc:spChg>
        <pc:spChg chg="mod">
          <ac:chgData name="Līga Blanka" userId="32f961b0-4075-4bfe-b312-50d52bfe3207" providerId="ADAL" clId="{AC82167A-A864-48E3-8CD1-CC739AF78045}" dt="2024-12-16T09:12:08.330" v="1735" actId="14100"/>
          <ac:spMkLst>
            <pc:docMk/>
            <pc:sldMk cId="2706497696" sldId="300"/>
            <ac:spMk id="16" creationId="{15F32B8D-CA74-7425-BA2E-A546335333D2}"/>
          </ac:spMkLst>
        </pc:spChg>
        <pc:spChg chg="mod">
          <ac:chgData name="Līga Blanka" userId="32f961b0-4075-4bfe-b312-50d52bfe3207" providerId="ADAL" clId="{AC82167A-A864-48E3-8CD1-CC739AF78045}" dt="2024-12-16T09:00:59.675" v="1477" actId="20577"/>
          <ac:spMkLst>
            <pc:docMk/>
            <pc:sldMk cId="2706497696" sldId="300"/>
            <ac:spMk id="25" creationId="{8C4CA4E4-8901-AB72-C4B3-3D112CFACD05}"/>
          </ac:spMkLst>
        </pc:spChg>
        <pc:spChg chg="mod">
          <ac:chgData name="Līga Blanka" userId="32f961b0-4075-4bfe-b312-50d52bfe3207" providerId="ADAL" clId="{AC82167A-A864-48E3-8CD1-CC739AF78045}" dt="2024-12-16T09:14:31.767" v="1755" actId="113"/>
          <ac:spMkLst>
            <pc:docMk/>
            <pc:sldMk cId="2706497696" sldId="300"/>
            <ac:spMk id="27" creationId="{3E065FC2-4CA3-5B89-CE2D-F64E48F1A251}"/>
          </ac:spMkLst>
        </pc:spChg>
        <pc:spChg chg="mod">
          <ac:chgData name="Līga Blanka" userId="32f961b0-4075-4bfe-b312-50d52bfe3207" providerId="ADAL" clId="{AC82167A-A864-48E3-8CD1-CC739AF78045}" dt="2024-12-16T09:12:42.338" v="1745" actId="14100"/>
          <ac:spMkLst>
            <pc:docMk/>
            <pc:sldMk cId="2706497696" sldId="300"/>
            <ac:spMk id="28" creationId="{D24B18F3-502A-AA3F-A430-4A4336DFD007}"/>
          </ac:spMkLst>
        </pc:spChg>
        <pc:spChg chg="mod">
          <ac:chgData name="Līga Blanka" userId="32f961b0-4075-4bfe-b312-50d52bfe3207" providerId="ADAL" clId="{AC82167A-A864-48E3-8CD1-CC739AF78045}" dt="2024-12-16T09:14:47.147" v="1759" actId="113"/>
          <ac:spMkLst>
            <pc:docMk/>
            <pc:sldMk cId="2706497696" sldId="300"/>
            <ac:spMk id="30" creationId="{1C1BA76E-4433-81FA-144F-94538D1B6CDC}"/>
          </ac:spMkLst>
        </pc:spChg>
        <pc:spChg chg="mod">
          <ac:chgData name="Līga Blanka" userId="32f961b0-4075-4bfe-b312-50d52bfe3207" providerId="ADAL" clId="{AC82167A-A864-48E3-8CD1-CC739AF78045}" dt="2024-12-16T09:12:46.974" v="1747" actId="14100"/>
          <ac:spMkLst>
            <pc:docMk/>
            <pc:sldMk cId="2706497696" sldId="300"/>
            <ac:spMk id="31" creationId="{F9C64922-232E-B754-5DBC-B4AF2A05DB00}"/>
          </ac:spMkLst>
        </pc:spChg>
        <pc:spChg chg="mod">
          <ac:chgData name="Līga Blanka" userId="32f961b0-4075-4bfe-b312-50d52bfe3207" providerId="ADAL" clId="{AC82167A-A864-48E3-8CD1-CC739AF78045}" dt="2024-12-16T09:15:21.842" v="1767" actId="1076"/>
          <ac:spMkLst>
            <pc:docMk/>
            <pc:sldMk cId="2706497696" sldId="300"/>
            <ac:spMk id="33" creationId="{C6D94D4E-C53F-4E89-207A-1737570D8DB0}"/>
          </ac:spMkLst>
        </pc:spChg>
        <pc:spChg chg="mod">
          <ac:chgData name="Līga Blanka" userId="32f961b0-4075-4bfe-b312-50d52bfe3207" providerId="ADAL" clId="{AC82167A-A864-48E3-8CD1-CC739AF78045}" dt="2024-12-16T09:17:50.105" v="1773" actId="14100"/>
          <ac:spMkLst>
            <pc:docMk/>
            <pc:sldMk cId="2706497696" sldId="300"/>
            <ac:spMk id="34" creationId="{3ED155B2-7FA6-AC84-A5CD-D49F8E47C352}"/>
          </ac:spMkLst>
        </pc:spChg>
        <pc:spChg chg="mod">
          <ac:chgData name="Līga Blanka" userId="32f961b0-4075-4bfe-b312-50d52bfe3207" providerId="ADAL" clId="{AC82167A-A864-48E3-8CD1-CC739AF78045}" dt="2024-12-16T09:14:42.017" v="1758" actId="113"/>
          <ac:spMkLst>
            <pc:docMk/>
            <pc:sldMk cId="2706497696" sldId="300"/>
            <ac:spMk id="35" creationId="{4EDD53C4-7A17-A932-952B-D84E7B25517A}"/>
          </ac:spMkLst>
        </pc:spChg>
        <pc:spChg chg="mod">
          <ac:chgData name="Līga Blanka" userId="32f961b0-4075-4bfe-b312-50d52bfe3207" providerId="ADAL" clId="{AC82167A-A864-48E3-8CD1-CC739AF78045}" dt="2024-12-16T09:12:57.353" v="1749" actId="14100"/>
          <ac:spMkLst>
            <pc:docMk/>
            <pc:sldMk cId="2706497696" sldId="300"/>
            <ac:spMk id="36" creationId="{69142CA9-4053-4D5B-258E-029DFFB3F652}"/>
          </ac:spMkLst>
        </pc:spChg>
      </pc:sldChg>
      <pc:sldChg chg="modSp del mod">
        <pc:chgData name="Līga Blanka" userId="32f961b0-4075-4bfe-b312-50d52bfe3207" providerId="ADAL" clId="{AC82167A-A864-48E3-8CD1-CC739AF78045}" dt="2024-12-16T08:56:43.192" v="1400" actId="47"/>
        <pc:sldMkLst>
          <pc:docMk/>
          <pc:sldMk cId="2071671038" sldId="301"/>
        </pc:sldMkLst>
      </pc:sldChg>
      <pc:sldChg chg="modSp mod setBg">
        <pc:chgData name="Līga Blanka" userId="32f961b0-4075-4bfe-b312-50d52bfe3207" providerId="ADAL" clId="{AC82167A-A864-48E3-8CD1-CC739AF78045}" dt="2024-12-13T09:38:14.079" v="34" actId="20577"/>
        <pc:sldMkLst>
          <pc:docMk/>
          <pc:sldMk cId="2871730274" sldId="302"/>
        </pc:sldMkLst>
        <pc:spChg chg="mod">
          <ac:chgData name="Līga Blanka" userId="32f961b0-4075-4bfe-b312-50d52bfe3207" providerId="ADAL" clId="{AC82167A-A864-48E3-8CD1-CC739AF78045}" dt="2024-12-13T09:38:14.079" v="34" actId="20577"/>
          <ac:spMkLst>
            <pc:docMk/>
            <pc:sldMk cId="2871730274" sldId="302"/>
            <ac:spMk id="2" creationId="{7D798D05-63A5-81D5-17C1-6EB2C39534AD}"/>
          </ac:spMkLst>
        </pc:spChg>
      </pc:sldChg>
      <pc:sldChg chg="modSp mod">
        <pc:chgData name="Līga Blanka" userId="32f961b0-4075-4bfe-b312-50d52bfe3207" providerId="ADAL" clId="{AC82167A-A864-48E3-8CD1-CC739AF78045}" dt="2024-12-16T09:26:11.439" v="1829" actId="113"/>
        <pc:sldMkLst>
          <pc:docMk/>
          <pc:sldMk cId="1566391334" sldId="306"/>
        </pc:sldMkLst>
        <pc:graphicFrameChg chg="mod modGraphic">
          <ac:chgData name="Līga Blanka" userId="32f961b0-4075-4bfe-b312-50d52bfe3207" providerId="ADAL" clId="{AC82167A-A864-48E3-8CD1-CC739AF78045}" dt="2024-12-16T09:26:11.439" v="1829" actId="113"/>
          <ac:graphicFrameMkLst>
            <pc:docMk/>
            <pc:sldMk cId="1566391334" sldId="306"/>
            <ac:graphicFrameMk id="5" creationId="{2064F18F-F8CC-2E62-8460-5D823036F72C}"/>
          </ac:graphicFrameMkLst>
        </pc:graphicFrameChg>
      </pc:sldChg>
      <pc:sldChg chg="addSp delSp modSp mod">
        <pc:chgData name="Līga Blanka" userId="32f961b0-4075-4bfe-b312-50d52bfe3207" providerId="ADAL" clId="{AC82167A-A864-48E3-8CD1-CC739AF78045}" dt="2024-12-16T08:49:14.597" v="1283" actId="20577"/>
        <pc:sldMkLst>
          <pc:docMk/>
          <pc:sldMk cId="566817741" sldId="311"/>
        </pc:sldMkLst>
        <pc:spChg chg="add mod">
          <ac:chgData name="Līga Blanka" userId="32f961b0-4075-4bfe-b312-50d52bfe3207" providerId="ADAL" clId="{AC82167A-A864-48E3-8CD1-CC739AF78045}" dt="2024-12-16T08:20:49.257" v="1108" actId="14100"/>
          <ac:spMkLst>
            <pc:docMk/>
            <pc:sldMk cId="566817741" sldId="311"/>
            <ac:spMk id="12" creationId="{CED4D56D-1D2D-EFDC-94F3-787440F29C93}"/>
          </ac:spMkLst>
        </pc:spChg>
        <pc:spChg chg="add mod">
          <ac:chgData name="Līga Blanka" userId="32f961b0-4075-4bfe-b312-50d52bfe3207" providerId="ADAL" clId="{AC82167A-A864-48E3-8CD1-CC739AF78045}" dt="2024-12-16T08:34:30.021" v="1203" actId="14100"/>
          <ac:spMkLst>
            <pc:docMk/>
            <pc:sldMk cId="566817741" sldId="311"/>
            <ac:spMk id="14" creationId="{8932F56A-7E71-70D0-E612-F90A5CD51F94}"/>
          </ac:spMkLst>
        </pc:spChg>
        <pc:graphicFrameChg chg="mod modGraphic">
          <ac:chgData name="Līga Blanka" userId="32f961b0-4075-4bfe-b312-50d52bfe3207" providerId="ADAL" clId="{AC82167A-A864-48E3-8CD1-CC739AF78045}" dt="2024-12-16T08:49:14.597" v="1283" actId="20577"/>
          <ac:graphicFrameMkLst>
            <pc:docMk/>
            <pc:sldMk cId="566817741" sldId="311"/>
            <ac:graphicFrameMk id="7" creationId="{25176F78-FB92-4A1B-47B2-B4CEC380C327}"/>
          </ac:graphicFrameMkLst>
        </pc:graphicFrameChg>
      </pc:sldChg>
      <pc:sldChg chg="modSp mod">
        <pc:chgData name="Līga Blanka" userId="32f961b0-4075-4bfe-b312-50d52bfe3207" providerId="ADAL" clId="{AC82167A-A864-48E3-8CD1-CC739AF78045}" dt="2024-12-16T08:49:50.774" v="1289" actId="14100"/>
        <pc:sldMkLst>
          <pc:docMk/>
          <pc:sldMk cId="1475994718" sldId="313"/>
        </pc:sldMkLst>
        <pc:spChg chg="mod">
          <ac:chgData name="Līga Blanka" userId="32f961b0-4075-4bfe-b312-50d52bfe3207" providerId="ADAL" clId="{AC82167A-A864-48E3-8CD1-CC739AF78045}" dt="2024-12-16T08:49:41.930" v="1287" actId="1076"/>
          <ac:spMkLst>
            <pc:docMk/>
            <pc:sldMk cId="1475994718" sldId="313"/>
            <ac:spMk id="2" creationId="{F801285E-4079-F788-120A-07ADC5E52D31}"/>
          </ac:spMkLst>
        </pc:spChg>
        <pc:spChg chg="mod">
          <ac:chgData name="Līga Blanka" userId="32f961b0-4075-4bfe-b312-50d52bfe3207" providerId="ADAL" clId="{AC82167A-A864-48E3-8CD1-CC739AF78045}" dt="2024-12-16T08:49:50.774" v="1289" actId="14100"/>
          <ac:spMkLst>
            <pc:docMk/>
            <pc:sldMk cId="1475994718" sldId="313"/>
            <ac:spMk id="10" creationId="{335CC927-E2E4-C96F-B71D-5C6421F634E0}"/>
          </ac:spMkLst>
        </pc:spChg>
        <pc:graphicFrameChg chg="mod modGraphic">
          <ac:chgData name="Līga Blanka" userId="32f961b0-4075-4bfe-b312-50d52bfe3207" providerId="ADAL" clId="{AC82167A-A864-48E3-8CD1-CC739AF78045}" dt="2024-12-16T08:49:41.414" v="1286" actId="1076"/>
          <ac:graphicFrameMkLst>
            <pc:docMk/>
            <pc:sldMk cId="1475994718" sldId="313"/>
            <ac:graphicFrameMk id="7" creationId="{BD4FF718-FB9B-5758-551B-42B4CB38BAB9}"/>
          </ac:graphicFrameMkLst>
        </pc:graphicFrameChg>
        <pc:graphicFrameChg chg="mod modGraphic">
          <ac:chgData name="Līga Blanka" userId="32f961b0-4075-4bfe-b312-50d52bfe3207" providerId="ADAL" clId="{AC82167A-A864-48E3-8CD1-CC739AF78045}" dt="2024-12-16T08:28:56.871" v="1198" actId="14734"/>
          <ac:graphicFrameMkLst>
            <pc:docMk/>
            <pc:sldMk cId="1475994718" sldId="313"/>
            <ac:graphicFrameMk id="9" creationId="{CBC576DB-29CD-C3C8-5C6D-37D1A53DDF89}"/>
          </ac:graphicFrameMkLst>
        </pc:graphicFrameChg>
      </pc:sldChg>
      <pc:sldChg chg="modSp mod">
        <pc:chgData name="Līga Blanka" userId="32f961b0-4075-4bfe-b312-50d52bfe3207" providerId="ADAL" clId="{AC82167A-A864-48E3-8CD1-CC739AF78045}" dt="2024-12-16T08:50:15.403" v="1291" actId="20577"/>
        <pc:sldMkLst>
          <pc:docMk/>
          <pc:sldMk cId="3425783400" sldId="314"/>
        </pc:sldMkLst>
        <pc:spChg chg="mod">
          <ac:chgData name="Līga Blanka" userId="32f961b0-4075-4bfe-b312-50d52bfe3207" providerId="ADAL" clId="{AC82167A-A864-48E3-8CD1-CC739AF78045}" dt="2024-12-16T08:50:15.403" v="1291" actId="20577"/>
          <ac:spMkLst>
            <pc:docMk/>
            <pc:sldMk cId="3425783400" sldId="314"/>
            <ac:spMk id="4" creationId="{06ADE5AA-00A6-C5DF-6143-9173895C34D7}"/>
          </ac:spMkLst>
        </pc:spChg>
      </pc:sldChg>
      <pc:sldChg chg="addSp delSp modSp mod">
        <pc:chgData name="Līga Blanka" userId="32f961b0-4075-4bfe-b312-50d52bfe3207" providerId="ADAL" clId="{AC82167A-A864-48E3-8CD1-CC739AF78045}" dt="2024-12-16T08:07:43.664" v="1012" actId="20577"/>
        <pc:sldMkLst>
          <pc:docMk/>
          <pc:sldMk cId="4205230785" sldId="320"/>
        </pc:sldMkLst>
        <pc:spChg chg="mod">
          <ac:chgData name="Līga Blanka" userId="32f961b0-4075-4bfe-b312-50d52bfe3207" providerId="ADAL" clId="{AC82167A-A864-48E3-8CD1-CC739AF78045}" dt="2024-12-16T08:07:43.664" v="1012" actId="20577"/>
          <ac:spMkLst>
            <pc:docMk/>
            <pc:sldMk cId="4205230785" sldId="320"/>
            <ac:spMk id="2" creationId="{A4A67D35-24D3-BD6D-78E0-F479710EC59A}"/>
          </ac:spMkLst>
        </pc:spChg>
      </pc:sldChg>
      <pc:sldChg chg="add">
        <pc:chgData name="Līga Blanka" userId="32f961b0-4075-4bfe-b312-50d52bfe3207" providerId="ADAL" clId="{AC82167A-A864-48E3-8CD1-CC739AF78045}" dt="2024-12-13T09:35:43.227" v="0" actId="2890"/>
        <pc:sldMkLst>
          <pc:docMk/>
          <pc:sldMk cId="732626268" sldId="322"/>
        </pc:sldMkLst>
      </pc:sldChg>
      <pc:sldChg chg="delSp modSp add mod ord">
        <pc:chgData name="Līga Blanka" userId="32f961b0-4075-4bfe-b312-50d52bfe3207" providerId="ADAL" clId="{AC82167A-A864-48E3-8CD1-CC739AF78045}" dt="2024-12-13T10:01:34.315" v="964" actId="20577"/>
        <pc:sldMkLst>
          <pc:docMk/>
          <pc:sldMk cId="938590077" sldId="323"/>
        </pc:sldMkLst>
        <pc:spChg chg="mod">
          <ac:chgData name="Līga Blanka" userId="32f961b0-4075-4bfe-b312-50d52bfe3207" providerId="ADAL" clId="{AC82167A-A864-48E3-8CD1-CC739AF78045}" dt="2024-12-13T09:47:43.376" v="338" actId="20577"/>
          <ac:spMkLst>
            <pc:docMk/>
            <pc:sldMk cId="938590077" sldId="323"/>
            <ac:spMk id="2" creationId="{232AEA6E-0664-B152-C268-87A12AE13FA5}"/>
          </ac:spMkLst>
        </pc:spChg>
        <pc:spChg chg="mod">
          <ac:chgData name="Līga Blanka" userId="32f961b0-4075-4bfe-b312-50d52bfe3207" providerId="ADAL" clId="{AC82167A-A864-48E3-8CD1-CC739AF78045}" dt="2024-12-13T09:55:39.127" v="783" actId="207"/>
          <ac:spMkLst>
            <pc:docMk/>
            <pc:sldMk cId="938590077" sldId="323"/>
            <ac:spMk id="6" creationId="{2B9D176D-1B57-834D-4A81-EC08E63773DA}"/>
          </ac:spMkLst>
        </pc:spChg>
        <pc:graphicFrameChg chg="mod modGraphic">
          <ac:chgData name="Līga Blanka" userId="32f961b0-4075-4bfe-b312-50d52bfe3207" providerId="ADAL" clId="{AC82167A-A864-48E3-8CD1-CC739AF78045}" dt="2024-12-13T10:01:34.315" v="964" actId="20577"/>
          <ac:graphicFrameMkLst>
            <pc:docMk/>
            <pc:sldMk cId="938590077" sldId="323"/>
            <ac:graphicFrameMk id="7" creationId="{00D0043D-8131-AC85-565D-2C1142D2EC2E}"/>
          </ac:graphicFrameMkLst>
        </pc:graphicFrameChg>
      </pc:sldChg>
      <pc:sldChg chg="add del setBg">
        <pc:chgData name="Līga Blanka" userId="32f961b0-4075-4bfe-b312-50d52bfe3207" providerId="ADAL" clId="{AC82167A-A864-48E3-8CD1-CC739AF78045}" dt="2024-12-16T09:16:52.725" v="1769" actId="47"/>
        <pc:sldMkLst>
          <pc:docMk/>
          <pc:sldMk cId="3659198359" sldId="330"/>
        </pc:sldMkLst>
      </pc:sldChg>
      <pc:sldChg chg="add del setBg">
        <pc:chgData name="Līga Blanka" userId="32f961b0-4075-4bfe-b312-50d52bfe3207" providerId="ADAL" clId="{AC82167A-A864-48E3-8CD1-CC739AF78045}" dt="2024-12-16T09:16:54.181" v="1770" actId="47"/>
        <pc:sldMkLst>
          <pc:docMk/>
          <pc:sldMk cId="3136658621" sldId="331"/>
        </pc:sldMkLst>
      </pc:sldChg>
      <pc:sldChg chg="add del ord setBg">
        <pc:chgData name="Līga Blanka" userId="32f961b0-4075-4bfe-b312-50d52bfe3207" providerId="ADAL" clId="{AC82167A-A864-48E3-8CD1-CC739AF78045}" dt="2024-12-16T09:16:51.301" v="1768" actId="47"/>
        <pc:sldMkLst>
          <pc:docMk/>
          <pc:sldMk cId="1785215941" sldId="332"/>
        </pc:sldMkLst>
      </pc:sldChg>
      <pc:sldMasterChg chg="delSldLayout">
        <pc:chgData name="Līga Blanka" userId="32f961b0-4075-4bfe-b312-50d52bfe3207" providerId="ADAL" clId="{AC82167A-A864-48E3-8CD1-CC739AF78045}" dt="2024-12-16T08:56:43.192" v="1400" actId="47"/>
        <pc:sldMasterMkLst>
          <pc:docMk/>
          <pc:sldMasterMk cId="1858462831" sldId="2147483835"/>
        </pc:sldMasterMkLst>
        <pc:sldLayoutChg chg="del">
          <pc:chgData name="Līga Blanka" userId="32f961b0-4075-4bfe-b312-50d52bfe3207" providerId="ADAL" clId="{AC82167A-A864-48E3-8CD1-CC739AF78045}" dt="2024-12-16T08:56:43.192" v="1400" actId="47"/>
          <pc:sldLayoutMkLst>
            <pc:docMk/>
            <pc:sldMasterMk cId="1858462831" sldId="2147483835"/>
            <pc:sldLayoutMk cId="4144946942" sldId="2147483897"/>
          </pc:sldLayoutMkLst>
        </pc:sldLayoutChg>
      </pc:sldMasterChg>
    </pc:docChg>
  </pc:docChgLst>
  <pc:docChgLst>
    <pc:chgData name="Ieva Anna Arāja" userId="47bb2db8-ed40-4bb8-84e6-5cb5f3c023eb" providerId="ADAL" clId="{E62A904F-795D-453B-A627-912B22241593}"/>
    <pc:docChg chg="modSld">
      <pc:chgData name="Ieva Anna Arāja" userId="47bb2db8-ed40-4bb8-84e6-5cb5f3c023eb" providerId="ADAL" clId="{E62A904F-795D-453B-A627-912B22241593}" dt="2024-12-13T10:59:56.674" v="5" actId="20577"/>
      <pc:docMkLst>
        <pc:docMk/>
      </pc:docMkLst>
      <pc:sldChg chg="modSp mod">
        <pc:chgData name="Ieva Anna Arāja" userId="47bb2db8-ed40-4bb8-84e6-5cb5f3c023eb" providerId="ADAL" clId="{E62A904F-795D-453B-A627-912B22241593}" dt="2024-12-13T10:59:56.674" v="5" actId="20577"/>
        <pc:sldMkLst>
          <pc:docMk/>
          <pc:sldMk cId="938590077" sldId="323"/>
        </pc:sldMkLst>
        <pc:graphicFrameChg chg="modGraphic">
          <ac:chgData name="Ieva Anna Arāja" userId="47bb2db8-ed40-4bb8-84e6-5cb5f3c023eb" providerId="ADAL" clId="{E62A904F-795D-453B-A627-912B22241593}" dt="2024-12-13T10:59:56.674" v="5" actId="20577"/>
          <ac:graphicFrameMkLst>
            <pc:docMk/>
            <pc:sldMk cId="938590077" sldId="323"/>
            <ac:graphicFrameMk id="7" creationId="{00D0043D-8131-AC85-565D-2C1142D2EC2E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62F2E-AD99-854C-A676-878449333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LV">
              <a:latin typeface="Helvetica Neue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972E3-3901-1F44-977F-904B5CEA6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E875F9-E448-744E-ADA8-0143182C93F9}" type="datetimeFigureOut">
              <a:rPr lang="en-LV" smtClean="0">
                <a:latin typeface="Helvetica Neue" panose="02000503000000020004" pitchFamily="2" charset="0"/>
              </a:rPr>
              <a:t>12/18/2024</a:t>
            </a:fld>
            <a:endParaRPr lang="en-LV">
              <a:latin typeface="Helvetica Neue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8FBC7-7C51-724D-A011-567E8F1164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LV">
              <a:latin typeface="Helvetica Neue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DE0F2-76D2-5D42-AF67-679AF966C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E9E79CA-3467-1C4A-9BC8-500F2C8FCFFA}" type="slidenum">
              <a:rPr lang="en-LV" smtClean="0">
                <a:latin typeface="Helvetica Neue" panose="02000503000000020004" pitchFamily="2" charset="0"/>
              </a:rPr>
              <a:t>‹#›</a:t>
            </a:fld>
            <a:endParaRPr lang="en-LV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6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" panose="02000503000000020004" pitchFamily="2" charset="0"/>
              </a:defRPr>
            </a:lvl1pPr>
          </a:lstStyle>
          <a:p>
            <a:pPr rtl="0"/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" panose="02000503000000020004" pitchFamily="2" charset="0"/>
              </a:defRPr>
            </a:lvl1pPr>
          </a:lstStyle>
          <a:p>
            <a:pPr rtl="0"/>
            <a:fld id="{3AAB518F-A09E-5A49-85F0-E9EDC659DB8D}" type="datetimeFigureOut">
              <a:rPr lang="en-LV" smtClean="0"/>
              <a:pPr rtl="0"/>
              <a:t>12/18/2024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t-ee"/>
              <a:t>Click to edit Master text styles</a:t>
            </a:r>
          </a:p>
          <a:p>
            <a:pPr lvl="1" rtl="0"/>
            <a:r>
              <a:rPr lang="et-ee"/>
              <a:t>Second level</a:t>
            </a:r>
          </a:p>
          <a:p>
            <a:pPr lvl="2" rtl="0"/>
            <a:r>
              <a:rPr lang="et-ee"/>
              <a:t>Third level</a:t>
            </a:r>
          </a:p>
          <a:p>
            <a:pPr lvl="3" rtl="0"/>
            <a:r>
              <a:rPr lang="et-ee"/>
              <a:t>Fourth level</a:t>
            </a:r>
          </a:p>
          <a:p>
            <a:pPr lvl="4" rtl="0"/>
            <a:r>
              <a:rPr lang="et-ee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" panose="02000503000000020004" pitchFamily="2" charset="0"/>
              </a:defRPr>
            </a:lvl1pPr>
          </a:lstStyle>
          <a:p>
            <a:pPr rtl="0"/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" panose="02000503000000020004" pitchFamily="2" charset="0"/>
              </a:defRPr>
            </a:lvl1pPr>
          </a:lstStyle>
          <a:p>
            <a:pPr rtl="0"/>
            <a:fld id="{B1726946-8330-144B-A9EE-948F1FFCA014}" type="slidenum">
              <a:rPr lang="en-LV" smtClean="0"/>
              <a:pPr rtl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0267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1726946-8330-144B-A9EE-948F1FFCA014}" type="slidenum">
              <a:rPr lang="en-LV" smtClean="0"/>
              <a:pPr rtl="0"/>
              <a:t>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816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k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7D68E50B-D44A-2F89-310F-DD4460CF35D5}"/>
              </a:ext>
            </a:extLst>
          </p:cNvPr>
          <p:cNvSpPr/>
          <p:nvPr userDrawn="1"/>
        </p:nvSpPr>
        <p:spPr>
          <a:xfrm>
            <a:off x="0" y="0"/>
            <a:ext cx="8688388" cy="6858000"/>
          </a:xfrm>
          <a:prstGeom prst="round1Rect">
            <a:avLst>
              <a:gd name="adj" fmla="val 25148"/>
            </a:avLst>
          </a:prstGeom>
          <a:gradFill flip="none" rotWithShape="1">
            <a:gsLst>
              <a:gs pos="2000">
                <a:srgbClr val="014BAA"/>
              </a:gs>
              <a:gs pos="80000">
                <a:srgbClr val="41967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4" y="571499"/>
            <a:ext cx="6965951" cy="2928185"/>
          </a:xfrm>
        </p:spPr>
        <p:txBody>
          <a:bodyPr rtlCol="0" anchor="b"/>
          <a:lstStyle>
            <a:lvl1pPr>
              <a:defRPr sz="29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4EAC3F-CAF1-A31B-6D7C-F86EDEB08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3997325"/>
            <a:ext cx="5803900" cy="113982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t-ee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A95D7CB-BA3A-4C85-96BA-02E7BE5A4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90050" y="1143000"/>
            <a:ext cx="2324100" cy="5137150"/>
          </a:xfrm>
        </p:spPr>
        <p:txBody>
          <a:bodyPr bIns="0" rtlCol="0"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 rtl="0"/>
            <a:r>
              <a:rPr lang="et-ee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7DBB3-5D9E-AB8E-2305-9121A7690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775" y="5278527"/>
            <a:ext cx="1165225" cy="113531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712BBA30-B57B-F336-F3A8-73F2F78EE0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027" y="6029483"/>
            <a:ext cx="1916017" cy="3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0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ks_02">
    <p:bg>
      <p:bgPr>
        <a:gradFill>
          <a:gsLst>
            <a:gs pos="2000">
              <a:srgbClr val="014BAA"/>
            </a:gs>
            <a:gs pos="80000">
              <a:srgbClr val="419676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4" y="571499"/>
            <a:ext cx="6965951" cy="2928185"/>
          </a:xfrm>
        </p:spPr>
        <p:txBody>
          <a:bodyPr rtlCol="0" anchor="b"/>
          <a:lstStyle>
            <a:lvl1pPr>
              <a:defRPr sz="29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4EAC3F-CAF1-A31B-6D7C-F86EDEB08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3997325"/>
            <a:ext cx="5803900" cy="113982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t-ee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451EB-4FA3-6D8E-B468-C5A6137FB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8924" y="5278527"/>
            <a:ext cx="1165225" cy="1135315"/>
          </a:xfrm>
          <a:prstGeom prst="rect">
            <a:avLst/>
          </a:prstGeom>
        </p:spPr>
      </p:pic>
      <p:pic>
        <p:nvPicPr>
          <p:cNvPr id="14" name="Attēls 5">
            <a:extLst>
              <a:ext uri="{FF2B5EF4-FFF2-40B4-BE49-F238E27FC236}">
                <a16:creationId xmlns:a16="http://schemas.microsoft.com/office/drawing/2014/main" id="{35D2D2F2-63F6-AEE9-42E5-47E47F7A3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027" y="6029483"/>
            <a:ext cx="1916017" cy="3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ks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4" y="571499"/>
            <a:ext cx="6965951" cy="2928185"/>
          </a:xfrm>
        </p:spPr>
        <p:txBody>
          <a:bodyPr rtlCol="0" anchor="b"/>
          <a:lstStyle>
            <a:lvl1pPr>
              <a:defRPr sz="29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4EAC3F-CAF1-A31B-6D7C-F86EDEB08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3997325"/>
            <a:ext cx="5803900" cy="113982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t-ee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451EB-4FA3-6D8E-B468-C5A6137FB8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8924" y="5278527"/>
            <a:ext cx="1165225" cy="1135315"/>
          </a:xfrm>
          <a:prstGeom prst="rect">
            <a:avLst/>
          </a:prstGeom>
        </p:spPr>
      </p:pic>
      <p:pic>
        <p:nvPicPr>
          <p:cNvPr id="14" name="Attēls 5">
            <a:extLst>
              <a:ext uri="{FF2B5EF4-FFF2-40B4-BE49-F238E27FC236}">
                <a16:creationId xmlns:a16="http://schemas.microsoft.com/office/drawing/2014/main" id="{35D2D2F2-63F6-AEE9-42E5-47E47F7A33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5027" y="6029483"/>
            <a:ext cx="1916017" cy="36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i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CAB3496-C5F7-7EB0-A21F-8E762DC342F7}"/>
              </a:ext>
            </a:extLst>
          </p:cNvPr>
          <p:cNvSpPr/>
          <p:nvPr userDrawn="1"/>
        </p:nvSpPr>
        <p:spPr>
          <a:xfrm>
            <a:off x="0" y="-4"/>
            <a:ext cx="6384925" cy="6858004"/>
          </a:xfrm>
          <a:prstGeom prst="round1Rect">
            <a:avLst>
              <a:gd name="adj" fmla="val 27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157" y="571500"/>
            <a:ext cx="5256744" cy="3560234"/>
          </a:xfrm>
        </p:spPr>
        <p:txBody>
          <a:bodyPr rtlCol="0" anchor="b"/>
          <a:lstStyle>
            <a:lvl1pPr>
              <a:defRPr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pic>
        <p:nvPicPr>
          <p:cNvPr id="7" name="Attēls 5">
            <a:extLst>
              <a:ext uri="{FF2B5EF4-FFF2-40B4-BE49-F238E27FC236}">
                <a16:creationId xmlns:a16="http://schemas.microsoft.com/office/drawing/2014/main" id="{A8322B97-9287-C4F4-4015-D86A7A5EE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027" y="6030256"/>
            <a:ext cx="1916017" cy="362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E5FDA-7537-AFF1-5D3F-BD9874209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5532" y="5278527"/>
            <a:ext cx="1163876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i_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CAB3496-C5F7-7EB0-A21F-8E762DC342F7}"/>
              </a:ext>
            </a:extLst>
          </p:cNvPr>
          <p:cNvSpPr/>
          <p:nvPr userDrawn="1"/>
        </p:nvSpPr>
        <p:spPr>
          <a:xfrm>
            <a:off x="0" y="-4"/>
            <a:ext cx="6969124" cy="6858004"/>
          </a:xfrm>
          <a:prstGeom prst="round1Rect">
            <a:avLst>
              <a:gd name="adj" fmla="val 27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157" y="571500"/>
            <a:ext cx="5256744" cy="3560234"/>
          </a:xfrm>
        </p:spPr>
        <p:txBody>
          <a:bodyPr rtlCol="0" anchor="b"/>
          <a:lstStyle>
            <a:lvl1pPr>
              <a:defRPr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pic>
        <p:nvPicPr>
          <p:cNvPr id="7" name="Attēls 5">
            <a:extLst>
              <a:ext uri="{FF2B5EF4-FFF2-40B4-BE49-F238E27FC236}">
                <a16:creationId xmlns:a16="http://schemas.microsoft.com/office/drawing/2014/main" id="{A8322B97-9287-C4F4-4015-D86A7A5EE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027" y="6030256"/>
            <a:ext cx="1916017" cy="362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E5FDA-7537-AFF1-5D3F-BD9874209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1049" y="5278527"/>
            <a:ext cx="1163876" cy="11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4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156" y="434634"/>
            <a:ext cx="11073345" cy="1838324"/>
          </a:xfrm>
        </p:spPr>
        <p:txBody>
          <a:bodyPr rtlCol="0">
            <a:no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C343BBF8-9BB3-5E58-6F4A-98CAC8828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2852738"/>
            <a:ext cx="5222875" cy="28559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B536F89-9507-8069-BBA2-A9B68A47D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159" y="2852738"/>
            <a:ext cx="5222875" cy="28559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07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6FBF-B0CD-457D-93FB-35614C0F4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876" y="486804"/>
            <a:ext cx="11041339" cy="1796022"/>
          </a:xfrm>
        </p:spPr>
        <p:txBody>
          <a:bodyPr rtlCol="0"/>
          <a:lstStyle>
            <a:lvl1pPr>
              <a:defRPr sz="285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rtl="0"/>
            <a:r>
              <a:rPr lang="et-ee"/>
              <a:t>CLICK</a:t>
            </a:r>
            <a:br>
              <a:rPr lang="en-GB"/>
            </a:br>
            <a:r>
              <a:rPr lang="et-ee"/>
              <a:t>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14712E6D-02DB-75B1-71DD-A0DFF18E3E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2852738"/>
            <a:ext cx="5222875" cy="28559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59531909-BC7F-89F7-57FB-39B8B0F82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159" y="2852738"/>
            <a:ext cx="5222875" cy="285591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0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0ED6C-77DF-1541-8BA0-1EFD272D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444501"/>
            <a:ext cx="11033126" cy="16213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et-ee"/>
              <a:t>Click to edit</a:t>
            </a:r>
            <a:br>
              <a:rPr lang="en-GB"/>
            </a:br>
            <a:r>
              <a:rPr lang="et-ee"/>
              <a:t>Master title style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0B5D8-1C5D-D86C-A7CC-6AFFBB625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4" y="2282825"/>
            <a:ext cx="11033125" cy="3997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t-ee"/>
              <a:t>Click to edit Master text styles</a:t>
            </a:r>
          </a:p>
          <a:p>
            <a:pPr lvl="1" rtl="0"/>
            <a:r>
              <a:rPr lang="et-ee"/>
              <a:t>Second level</a:t>
            </a:r>
          </a:p>
          <a:p>
            <a:pPr lvl="2" rtl="0"/>
            <a:r>
              <a:rPr lang="et-ee"/>
              <a:t>Third level</a:t>
            </a:r>
          </a:p>
          <a:p>
            <a:pPr lvl="3" rtl="0"/>
            <a:r>
              <a:rPr lang="et-ee"/>
              <a:t>Fourth level</a:t>
            </a:r>
          </a:p>
          <a:p>
            <a:pPr lvl="4" rtl="0"/>
            <a:r>
              <a:rPr lang="et-ee"/>
              <a:t>Fifth level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5846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4" r:id="rId2"/>
    <p:sldLayoutId id="2147483896" r:id="rId3"/>
    <p:sldLayoutId id="2147483888" r:id="rId4"/>
    <p:sldLayoutId id="2147483895" r:id="rId5"/>
    <p:sldLayoutId id="2147483886" r:id="rId6"/>
    <p:sldLayoutId id="2147483887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>
          <p15:clr>
            <a:srgbClr val="F26B43"/>
          </p15:clr>
        </p15:guide>
        <p15:guide id="11">
          <p15:clr>
            <a:srgbClr val="F26B43"/>
          </p15:clr>
        </p15:guide>
        <p15:guide id="12" pos="366">
          <p15:clr>
            <a:srgbClr val="F26B43"/>
          </p15:clr>
        </p15:guide>
        <p15:guide id="13" pos="731">
          <p15:clr>
            <a:srgbClr val="F26B43"/>
          </p15:clr>
        </p15:guide>
        <p15:guide id="14" pos="1097">
          <p15:clr>
            <a:srgbClr val="F26B43"/>
          </p15:clr>
        </p15:guide>
        <p15:guide id="17" pos="2192">
          <p15:clr>
            <a:srgbClr val="F26B43"/>
          </p15:clr>
        </p15:guide>
        <p15:guide id="18" pos="2558">
          <p15:clr>
            <a:srgbClr val="F26B43"/>
          </p15:clr>
        </p15:guide>
        <p15:guide id="19" pos="2924">
          <p15:clr>
            <a:srgbClr val="F26B43"/>
          </p15:clr>
        </p15:guide>
        <p15:guide id="20" pos="3290">
          <p15:clr>
            <a:srgbClr val="F26B43"/>
          </p15:clr>
        </p15:guide>
        <p15:guide id="21" pos="3656">
          <p15:clr>
            <a:srgbClr val="F26B43"/>
          </p15:clr>
        </p15:guide>
        <p15:guide id="22" pos="4022">
          <p15:clr>
            <a:srgbClr val="F26B43"/>
          </p15:clr>
        </p15:guide>
        <p15:guide id="23" pos="4388">
          <p15:clr>
            <a:srgbClr val="F26B43"/>
          </p15:clr>
        </p15:guide>
        <p15:guide id="24" pos="4754">
          <p15:clr>
            <a:srgbClr val="F26B43"/>
          </p15:clr>
        </p15:guide>
        <p15:guide id="25" pos="5120">
          <p15:clr>
            <a:srgbClr val="F26B43"/>
          </p15:clr>
        </p15:guide>
        <p15:guide id="26" pos="5473">
          <p15:clr>
            <a:srgbClr val="F26B43"/>
          </p15:clr>
        </p15:guide>
        <p15:guide id="27" pos="5852">
          <p15:clr>
            <a:srgbClr val="F26B43"/>
          </p15:clr>
        </p15:guide>
        <p15:guide id="28" pos="6218">
          <p15:clr>
            <a:srgbClr val="F26B43"/>
          </p15:clr>
        </p15:guide>
        <p15:guide id="29" pos="6582">
          <p15:clr>
            <a:srgbClr val="F26B43"/>
          </p15:clr>
        </p15:guide>
        <p15:guide id="30" pos="6948">
          <p15:clr>
            <a:srgbClr val="F26B43"/>
          </p15:clr>
        </p15:guide>
        <p15:guide id="31" pos="7316">
          <p15:clr>
            <a:srgbClr val="F26B43"/>
          </p15:clr>
        </p15:guide>
        <p15:guide id="32" pos="7680">
          <p15:clr>
            <a:srgbClr val="F26B43"/>
          </p15:clr>
        </p15:guide>
        <p15:guide id="33" orient="horz" pos="360">
          <p15:clr>
            <a:srgbClr val="F26B43"/>
          </p15:clr>
        </p15:guide>
        <p15:guide id="34" orient="horz" pos="720">
          <p15:clr>
            <a:srgbClr val="F26B43"/>
          </p15:clr>
        </p15:guide>
        <p15:guide id="35" orient="horz" pos="1078">
          <p15:clr>
            <a:srgbClr val="F26B43"/>
          </p15:clr>
        </p15:guide>
        <p15:guide id="36" orient="horz" pos="1438">
          <p15:clr>
            <a:srgbClr val="F26B43"/>
          </p15:clr>
        </p15:guide>
        <p15:guide id="37" orient="horz" pos="1797" userDrawn="1">
          <p15:clr>
            <a:srgbClr val="F26B43"/>
          </p15:clr>
        </p15:guide>
        <p15:guide id="38" orient="horz" pos="2158">
          <p15:clr>
            <a:srgbClr val="F26B43"/>
          </p15:clr>
        </p15:guide>
        <p15:guide id="39" orient="horz" pos="2518">
          <p15:clr>
            <a:srgbClr val="F26B43"/>
          </p15:clr>
        </p15:guide>
        <p15:guide id="40" orient="horz" pos="2876">
          <p15:clr>
            <a:srgbClr val="F26B43"/>
          </p15:clr>
        </p15:guide>
        <p15:guide id="41" orient="horz" pos="3236">
          <p15:clr>
            <a:srgbClr val="F26B43"/>
          </p15:clr>
        </p15:guide>
        <p15:guide id="42" orient="horz" pos="3596">
          <p15:clr>
            <a:srgbClr val="F26B43"/>
          </p15:clr>
        </p15:guide>
        <p15:guide id="43" orient="horz" pos="3956">
          <p15:clr>
            <a:srgbClr val="F26B43"/>
          </p15:clr>
        </p15:guide>
        <p15:guide id="44" orient="horz" pos="4316">
          <p15:clr>
            <a:srgbClr val="F26B43"/>
          </p15:clr>
        </p15:guide>
        <p15:guide id="45" pos="1464">
          <p15:clr>
            <a:srgbClr val="F26B43"/>
          </p15:clr>
        </p15:guide>
        <p15:guide id="46" pos="18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BC25-1046-D0DF-F021-46EA14AB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4" y="1142999"/>
            <a:ext cx="7411509" cy="2373619"/>
          </a:xfrm>
        </p:spPr>
        <p:txBody>
          <a:bodyPr rtlCol="0"/>
          <a:lstStyle/>
          <a:p>
            <a:pPr rtl="0"/>
            <a:r>
              <a:rPr lang="et-ee"/>
              <a:t>Keskkonnamõju hindamine (KMH)</a:t>
            </a:r>
            <a:br>
              <a:rPr lang="lv-LV"/>
            </a:br>
            <a:r>
              <a:rPr lang="et-ee"/>
              <a:t>„Valmiera - Valka“ tuulepargi rajamiseks</a:t>
            </a:r>
            <a:br>
              <a:rPr lang="lv-LV"/>
            </a:br>
            <a:r>
              <a:rPr lang="et-ee"/>
              <a:t>Valmiera piirkonna </a:t>
            </a:r>
            <a:r>
              <a:rPr lang="et-ee" err="1"/>
              <a:t>Plāņi</a:t>
            </a:r>
            <a:r>
              <a:rPr lang="et-ee"/>
              <a:t> valla ja Valka piirkonna </a:t>
            </a:r>
            <a:r>
              <a:rPr lang="et-ee" err="1"/>
              <a:t>Vijciemsi</a:t>
            </a:r>
            <a:r>
              <a:rPr lang="et-ee"/>
              <a:t> ja Valka valdade territooriumile</a:t>
            </a:r>
            <a:endParaRPr lang="en-LV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856FF1-932D-A837-E43C-A566AF615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3997324"/>
            <a:ext cx="5803900" cy="568325"/>
          </a:xfrm>
        </p:spPr>
        <p:txBody>
          <a:bodyPr rtlCol="0" anchor="ctr"/>
          <a:lstStyle/>
          <a:p>
            <a:pPr rtl="0">
              <a:spcAft>
                <a:spcPts val="700"/>
              </a:spcAft>
            </a:pPr>
            <a:r>
              <a:rPr lang="et-ee" b="1">
                <a:latin typeface="Helvetica Neue" panose="02000503000000020004" pitchFamily="2" charset="0"/>
                <a:ea typeface="Helvetica Neue" panose="02000503000000020004" pitchFamily="2" charset="0"/>
              </a:rPr>
              <a:t>Piiriülene mõju hindamise konsultatsioonikohtumine: 18. detsembril kell 16.00</a:t>
            </a:r>
            <a:endParaRPr lang="en-GB" b="1">
              <a:latin typeface="Helvetica Neue" panose="02000503000000020004" pitchFamily="2" charset="0"/>
              <a:ea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6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285E-4079-F788-120A-07ADC5E5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07" y="486804"/>
            <a:ext cx="11041339" cy="1796022"/>
          </a:xfrm>
        </p:spPr>
        <p:txBody>
          <a:bodyPr rtlCol="0"/>
          <a:lstStyle/>
          <a:p>
            <a:pPr rtl="0"/>
            <a:r>
              <a:rPr lang="et-ee"/>
              <a:t>LOODUSKAITSE –</a:t>
            </a:r>
            <a:br>
              <a:rPr lang="en-GB"/>
            </a:br>
            <a:r>
              <a:rPr lang="et-ee">
                <a:solidFill>
                  <a:schemeClr val="accent2"/>
                </a:solidFill>
              </a:rPr>
              <a:t>LINNUD</a:t>
            </a:r>
            <a:r>
              <a:rPr lang="et-ee"/>
              <a:t> </a:t>
            </a:r>
            <a:endParaRPr lang="en-LV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D4FF718-FB9B-5758-551B-42B4CB38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185570"/>
              </p:ext>
            </p:extLst>
          </p:nvPr>
        </p:nvGraphicFramePr>
        <p:xfrm>
          <a:off x="496650" y="3329257"/>
          <a:ext cx="5215891" cy="289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5891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966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Tuulepargis soovitatakse elektrituulikud paigutada nii, et tihedamad tuulikurühmad ei jääks kurgede, luikede ega hanede lennutrajektooridele.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828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Kõikidele elektrituulikutele soovitatakse paigaldada peatamist võimaldavate kaamerasüsteemidega.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82016"/>
                  </a:ext>
                </a:extLst>
              </a:tr>
              <a:tr h="4845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Tuulikute töö soovitatakse peatada päikesetõusu ja -loojangu ajal must-toonekure pesitsusperioodil, kui paigaldatud peatamist võimaldavate kaamerasüsteemide on hämaras piiratud.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701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C576DB-29CD-C3C8-5C6D-37D1A53DD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40444"/>
              </p:ext>
            </p:extLst>
          </p:nvPr>
        </p:nvGraphicFramePr>
        <p:xfrm>
          <a:off x="6398083" y="2849563"/>
          <a:ext cx="5324438" cy="3566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4438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491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 käitamise ajal on soovitatav piirata tuulepargi tekitatud mürasaastet vastavalt ehitusele eelneva seire tulemustele (seoses tuulepargi müra mõjuga kakulistele).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998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Nii palju kui võimalik on taristu soovitatav rajada väljaspoole olulisi lindude elupaiku ning ehitamise aeg kavandada ajale, mis ei kattu lindude pesitsusperioodiga.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82016"/>
                  </a:ext>
                </a:extLst>
              </a:tr>
              <a:tr h="998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Säilitada võimalus tuulepargi kitsendusmeetmeid vastavalt seire tulemustele jooksvalt kohandada.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006943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5CC927-E2E4-C96F-B71D-5C6421F634E0}"/>
              </a:ext>
            </a:extLst>
          </p:cNvPr>
          <p:cNvSpPr txBox="1">
            <a:spLocks/>
          </p:cNvSpPr>
          <p:nvPr/>
        </p:nvSpPr>
        <p:spPr>
          <a:xfrm>
            <a:off x="527702" y="2446534"/>
            <a:ext cx="2497185" cy="56991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b="1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Kitsendusmeetmed: </a:t>
            </a:r>
          </a:p>
        </p:txBody>
      </p:sp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05C4F6A9-10EE-AA81-4F46-DBB8B579F833}"/>
              </a:ext>
            </a:extLst>
          </p:cNvPr>
          <p:cNvSpPr>
            <a:spLocks noChangeAspect="1"/>
          </p:cNvSpPr>
          <p:nvPr/>
        </p:nvSpPr>
        <p:spPr>
          <a:xfrm rot="10800000">
            <a:off x="5796914" y="0"/>
            <a:ext cx="6371273" cy="2849563"/>
          </a:xfrm>
          <a:prstGeom prst="round1Rect">
            <a:avLst>
              <a:gd name="adj" fmla="val 25148"/>
            </a:avLst>
          </a:prstGeom>
          <a:blipFill dpi="0" rotWithShape="0">
            <a:blip r:embed="rId2"/>
            <a:srcRect/>
            <a:stretch>
              <a:fillRect l="-1497" t="-51598" r="-372" b="-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75994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-18" y="0"/>
            <a:ext cx="5222909" cy="6857999"/>
          </a:xfrm>
          <a:prstGeom prst="round1Rect">
            <a:avLst>
              <a:gd name="adj" fmla="val 21490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2"/>
            <a:ext cx="4960409" cy="1292659"/>
          </a:xfrm>
        </p:spPr>
        <p:txBody>
          <a:bodyPr rtlCol="0"/>
          <a:lstStyle/>
          <a:p>
            <a:pPr rtl="0"/>
            <a:r>
              <a:rPr lang="et-ee" sz="2850"/>
              <a:t>LOODUSKAITSE –</a:t>
            </a:r>
            <a:br>
              <a:rPr lang="en-GB" sz="2850"/>
            </a:br>
            <a:r>
              <a:rPr lang="et-ee" sz="2850">
                <a:solidFill>
                  <a:schemeClr val="accent2"/>
                </a:solidFill>
              </a:rPr>
              <a:t>NAHKHIIRED</a:t>
            </a:r>
            <a:endParaRPr lang="en-LV" sz="2850">
              <a:solidFill>
                <a:schemeClr val="accent2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6ADE5AA-00A6-C5DF-6143-9173895C3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967" y="1360915"/>
            <a:ext cx="4939923" cy="4682169"/>
          </a:xfrm>
        </p:spPr>
        <p:txBody>
          <a:bodyPr rtlCol="0"/>
          <a:lstStyle/>
          <a:p>
            <a:pPr rtl="0">
              <a:spcAft>
                <a:spcPts val="700"/>
              </a:spcAft>
            </a:pPr>
            <a:r>
              <a:rPr lang="et-ee" b="1">
                <a:latin typeface="Helvetica Neue" panose="02000503000000020004" pitchFamily="2" charset="0"/>
                <a:ea typeface="Helvetica Neue" panose="02000503000000020004" pitchFamily="2" charset="0"/>
              </a:rPr>
              <a:t>Tuulikupargi rajamine maa-alale on lubatud järgmistel elektrituulikute tööd piiravatel ja kitsendavatel tingimustel: </a:t>
            </a:r>
          </a:p>
          <a:p>
            <a:pPr marL="171450" indent="-171450" rtl="0"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on tagatud tuulepargi automaatne väljalülitamine või tegevuse peatamine öösiti alates päikeseloojangust kuni päikesetõusuni, ajavahemikul 1. maist kuni 30. septembrini, kui: </a:t>
            </a:r>
          </a:p>
          <a:p>
            <a:pPr marL="400050" indent="-171450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tuule kiirus elektrituulikute rootorite kõrgusel on 6 m/s või vähem, </a:t>
            </a:r>
          </a:p>
          <a:p>
            <a:pPr marL="400050" indent="-171450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sademete hulk ei ületa 1 mm/h, </a:t>
            </a:r>
          </a:p>
          <a:p>
            <a:pPr marL="400050" indent="-171450" rtl="0"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õhutemperatuur on üle 6 °C. </a:t>
            </a:r>
          </a:p>
          <a:p>
            <a:pPr marL="171450" indent="-171450" rtl="0"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Esimesel ja teisel aastal pärast tuulepargi käivitamist tagatakse nahkhiirte seire. Kavandatav seiremetoodika vastab asukoha eripärale ja seda viib läbi keskkonnaameti sertifitseeritud nahkhiireekspert, kellel on kogemusi ultrahelisalvestiste töötlemisel. </a:t>
            </a:r>
          </a:p>
          <a:p>
            <a:pPr marL="171450" indent="-171450" rtl="0">
              <a:spcAft>
                <a:spcPts val="7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t-ee"/>
              <a:t>Sõltuvalt seire tulemustest, mis kinnitavad või lükkavad ümber suurenenud nahkhiirte aktiivsuse ja/või suremuse rajatud tuulepargis, võib tuulepargi käitamispiirangud pärast esimest ja teist ehitusjärgset seireaastat üle vaadata – vastavalt siis kas tühistada, leevendada või karmistada. Eelkõige pikendada või lühendada ajavahemikku, mille jooksul on vaja kehtestada elektrituulikute käitamispiirangud, või muuta tuulekiiruse piirmäära, mille puhul on lubatud elektrituulikute käitamine. </a:t>
            </a:r>
          </a:p>
          <a:p>
            <a:pPr rtl="0">
              <a:spcAft>
                <a:spcPts val="700"/>
              </a:spcAft>
            </a:pPr>
            <a:endParaRPr lang="lv-LV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C19AE636-5BCB-989C-6B8C-8B170585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23" y="1711325"/>
            <a:ext cx="5805352" cy="3082321"/>
          </a:xfrm>
          <a:prstGeom prst="rect">
            <a:avLst/>
          </a:prstGeom>
          <a:noFill/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D3C707-CC57-C15F-E8BD-37813DBC4277}"/>
              </a:ext>
            </a:extLst>
          </p:cNvPr>
          <p:cNvSpPr txBox="1">
            <a:spLocks/>
          </p:cNvSpPr>
          <p:nvPr/>
        </p:nvSpPr>
        <p:spPr>
          <a:xfrm>
            <a:off x="8452338" y="4964234"/>
            <a:ext cx="3161811" cy="13427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spcAft>
                <a:spcPts val="700"/>
              </a:spcAft>
            </a:pPr>
            <a:r>
              <a:rPr lang="et-ee" sz="1000" b="1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Statsionaarsete nahkhiirte vaatlusjaamade D1–D12 asukohad (punased punktid) ja vaadeldud lennutrajektoorid (mustad jooned) kavandatava Valmiera-Valka tuulepargi piirkonnas. Mustad ringid tähistavad kavandatud elektrituulikute asukohti. Kaardid veebilehelt Baltic maps.</a:t>
            </a:r>
          </a:p>
        </p:txBody>
      </p:sp>
    </p:spTree>
    <p:extLst>
      <p:ext uri="{BB962C8B-B14F-4D97-AF65-F5344CB8AC3E}">
        <p14:creationId xmlns:p14="http://schemas.microsoft.com/office/powerpoint/2010/main" val="342578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285E-4079-F788-120A-07ADC5E5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-ee"/>
              <a:t>LOODUSKAITSE –</a:t>
            </a:r>
            <a:br>
              <a:rPr lang="en-GB"/>
            </a:br>
            <a:r>
              <a:rPr lang="et-ee">
                <a:solidFill>
                  <a:schemeClr val="accent2"/>
                </a:solidFill>
              </a:rPr>
              <a:t>IMETAJAD</a:t>
            </a:r>
            <a:r>
              <a:rPr lang="et-ee"/>
              <a:t> </a:t>
            </a:r>
            <a:endParaRPr lang="en-LV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D4FF718-FB9B-5758-551B-42B4CB38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832585"/>
              </p:ext>
            </p:extLst>
          </p:nvPr>
        </p:nvGraphicFramePr>
        <p:xfrm>
          <a:off x="581024" y="3429001"/>
          <a:ext cx="5215891" cy="238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5891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732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O</a:t>
                      </a:r>
                      <a:r>
                        <a:rPr lang="fi-FI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Osana keskkonnamõju hindamisest on koostatud arvamus</a:t>
                      </a:r>
                      <a:r>
                        <a:rPr lang="lv-LV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fi-FI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 mõjust maismaal elavatele lennuvõimetutele</a:t>
                      </a:r>
                      <a:r>
                        <a:rPr lang="lv-LV" sz="16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fi-FI" sz="16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imetajatele</a:t>
                      </a:r>
                      <a:r>
                        <a:rPr lang="fi-FI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.</a:t>
                      </a:r>
                      <a:endParaRPr lang="et-ee" sz="16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8790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 rajamine ei mõjuta oluliselt erikaitsealuste liikide staatust riiklikul tasandil. Eeldatakse kohalikku ja laiemat kaudset ning kumulatiivset mõju metsloomadele (kuni 10 km kaugusel kavandatava arenduse maa-alast), mille tagajärgi ja ulatust on praegu raske hinnata ning planeerida.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C576DB-29CD-C3C8-5C6D-37D1A53DD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02349"/>
              </p:ext>
            </p:extLst>
          </p:nvPr>
        </p:nvGraphicFramePr>
        <p:xfrm>
          <a:off x="6379844" y="3429000"/>
          <a:ext cx="5215891" cy="238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5891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501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Roheliste koridoride kestlikkus piiriüleses kontekstis projekt ei mõjuta: tuuleparki rajamist ei kavandata Koiva jõe ürgorus, mis on oluline liikumiskoridor ulukitele, sealhulgas suurtele kiskjalistele.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501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Täiendavad asjatundjate soovitused, mille rakendamine ei ole kavandatava arenduse algataja võimuses, sealhulgas meetmed imetajatele avaldatava mõju leevendamiseks, on esitatud KMH aruande punktis 7.6.8.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</a:tbl>
          </a:graphicData>
        </a:graphic>
      </p:graphicFrame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DE3B93F5-F458-BCD6-0C94-DF760FE026BD}"/>
              </a:ext>
            </a:extLst>
          </p:cNvPr>
          <p:cNvSpPr>
            <a:spLocks noChangeAspect="1"/>
          </p:cNvSpPr>
          <p:nvPr/>
        </p:nvSpPr>
        <p:spPr>
          <a:xfrm rot="10800000">
            <a:off x="5796914" y="0"/>
            <a:ext cx="6371273" cy="2849563"/>
          </a:xfrm>
          <a:prstGeom prst="round1Rect">
            <a:avLst>
              <a:gd name="adj" fmla="val 25148"/>
            </a:avLst>
          </a:prstGeom>
          <a:blipFill dpi="0"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5000"/>
                      </a14:imgEffect>
                      <a14:imgEffect>
                        <a14:saturation sat="94000"/>
                      </a14:imgEffect>
                      <a14:imgEffect>
                        <a14:brightnessContrast bright="6000" contrast="18000"/>
                      </a14:imgEffect>
                    </a14:imgLayer>
                  </a14:imgProps>
                </a:ext>
              </a:extLst>
            </a:blip>
            <a:srcRect/>
            <a:stretch>
              <a:fillRect l="-3186" t="-39377" r="-374" b="-149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6011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0" y="-1"/>
            <a:ext cx="3481388" cy="6857999"/>
          </a:xfrm>
          <a:prstGeom prst="round1Rect">
            <a:avLst>
              <a:gd name="adj" fmla="val 21490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1"/>
            <a:ext cx="2927167" cy="3877183"/>
          </a:xfrm>
        </p:spPr>
        <p:txBody>
          <a:bodyPr rtlCol="0"/>
          <a:lstStyle/>
          <a:p>
            <a:pPr rtl="0"/>
            <a:r>
              <a:rPr lang="et-ee" sz="2850">
                <a:solidFill>
                  <a:schemeClr val="accent2"/>
                </a:solidFill>
              </a:rPr>
              <a:t>NATURA 2000 alad</a:t>
            </a:r>
            <a:br>
              <a:rPr lang="en-GB" sz="2850">
                <a:solidFill>
                  <a:schemeClr val="accent2"/>
                </a:solidFill>
              </a:rPr>
            </a:br>
            <a:br>
              <a:rPr lang="lv-LV">
                <a:solidFill>
                  <a:schemeClr val="accent2"/>
                </a:solidFill>
              </a:rPr>
            </a:br>
            <a:r>
              <a:rPr lang="et-ee" sz="2850"/>
              <a:t>VALMIERA-VALKA TUULEPARGI TERRITOORIUMIL</a:t>
            </a:r>
            <a:br>
              <a:rPr lang="en-GB" sz="2850"/>
            </a:br>
            <a:r>
              <a:rPr lang="et-ee" sz="2850"/>
              <a:t>JA SELLE ÜMBRUSES</a:t>
            </a:r>
            <a:endParaRPr lang="en-LV" sz="2850">
              <a:solidFill>
                <a:schemeClr val="accent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3E5A2-7B0F-ACD0-288D-725792C04CE6}"/>
              </a:ext>
            </a:extLst>
          </p:cNvPr>
          <p:cNvGrpSpPr/>
          <p:nvPr/>
        </p:nvGrpSpPr>
        <p:grpSpPr>
          <a:xfrm>
            <a:off x="4012406" y="869843"/>
            <a:ext cx="7383727" cy="5412424"/>
            <a:chOff x="0" y="0"/>
            <a:chExt cx="6119495" cy="4326890"/>
          </a:xfrm>
        </p:grpSpPr>
        <p:grpSp>
          <p:nvGrpSpPr>
            <p:cNvPr id="5" name="Группа 46">
              <a:extLst>
                <a:ext uri="{FF2B5EF4-FFF2-40B4-BE49-F238E27FC236}">
                  <a16:creationId xmlns:a16="http://schemas.microsoft.com/office/drawing/2014/main" id="{1F3B8C64-DF39-38FC-BF01-4242E34BF555}"/>
                </a:ext>
              </a:extLst>
            </p:cNvPr>
            <p:cNvGrpSpPr/>
            <p:nvPr/>
          </p:nvGrpSpPr>
          <p:grpSpPr>
            <a:xfrm>
              <a:off x="0" y="0"/>
              <a:ext cx="6119495" cy="4326890"/>
              <a:chOff x="0" y="0"/>
              <a:chExt cx="6119495" cy="4326890"/>
            </a:xfrm>
          </p:grpSpPr>
          <p:pic>
            <p:nvPicPr>
              <p:cNvPr id="8" name="Attēls 3">
                <a:extLst>
                  <a:ext uri="{FF2B5EF4-FFF2-40B4-BE49-F238E27FC236}">
                    <a16:creationId xmlns:a16="http://schemas.microsoft.com/office/drawing/2014/main" id="{B6E1EAFA-E923-FEB5-31FC-19975AE79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119495" cy="4326890"/>
              </a:xfrm>
              <a:prstGeom prst="rect">
                <a:avLst/>
              </a:prstGeom>
            </p:spPr>
          </p:pic>
          <p:sp>
            <p:nvSpPr>
              <p:cNvPr id="9" name="Надпись 45">
                <a:extLst>
                  <a:ext uri="{FF2B5EF4-FFF2-40B4-BE49-F238E27FC236}">
                    <a16:creationId xmlns:a16="http://schemas.microsoft.com/office/drawing/2014/main" id="{868C91FB-8A71-EE29-3B7C-CEE1D92C18B7}"/>
                  </a:ext>
                </a:extLst>
              </p:cNvPr>
              <p:cNvSpPr txBox="1"/>
              <p:nvPr/>
            </p:nvSpPr>
            <p:spPr>
              <a:xfrm>
                <a:off x="99674" y="121342"/>
                <a:ext cx="825335" cy="14844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8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Tähistused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Надпись 47">
                <a:extLst>
                  <a:ext uri="{FF2B5EF4-FFF2-40B4-BE49-F238E27FC236}">
                    <a16:creationId xmlns:a16="http://schemas.microsoft.com/office/drawing/2014/main" id="{2D4B5C15-DEF6-3121-A881-3E3512298BFC}"/>
                  </a:ext>
                </a:extLst>
              </p:cNvPr>
              <p:cNvSpPr txBox="1"/>
              <p:nvPr/>
            </p:nvSpPr>
            <p:spPr>
              <a:xfrm>
                <a:off x="351026" y="404512"/>
                <a:ext cx="1267020" cy="22095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Elektrituulikute paarid, millest tuleb valida üks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Надпись 48">
                <a:extLst>
                  <a:ext uri="{FF2B5EF4-FFF2-40B4-BE49-F238E27FC236}">
                    <a16:creationId xmlns:a16="http://schemas.microsoft.com/office/drawing/2014/main" id="{BEDC8702-C330-BB6B-EFF6-7495C9163165}"/>
                  </a:ext>
                </a:extLst>
              </p:cNvPr>
              <p:cNvSpPr txBox="1"/>
              <p:nvPr/>
            </p:nvSpPr>
            <p:spPr>
              <a:xfrm>
                <a:off x="351026" y="769263"/>
                <a:ext cx="1573114" cy="21668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Alternatiiv A – 27 elektrituulikuga, millest 25 elektrituulikut tuleks ehitada.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Надпись 49">
                <a:extLst>
                  <a:ext uri="{FF2B5EF4-FFF2-40B4-BE49-F238E27FC236}">
                    <a16:creationId xmlns:a16="http://schemas.microsoft.com/office/drawing/2014/main" id="{37341F0E-1AF8-B735-54A0-D85DB62AAB56}"/>
                  </a:ext>
                </a:extLst>
              </p:cNvPr>
              <p:cNvSpPr txBox="1"/>
              <p:nvPr/>
            </p:nvSpPr>
            <p:spPr>
              <a:xfrm>
                <a:off x="351025" y="1009740"/>
                <a:ext cx="2476323" cy="21668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Alternatiiv B – 40 elektrituulikuga, millest 38 elektrituulikut tuleks ehitada (sisaldab ka variandi A tuulikuid).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Надпись 50">
                <a:extLst>
                  <a:ext uri="{FF2B5EF4-FFF2-40B4-BE49-F238E27FC236}">
                    <a16:creationId xmlns:a16="http://schemas.microsoft.com/office/drawing/2014/main" id="{8A889283-C61A-C70E-7E56-F86D990D2B14}"/>
                  </a:ext>
                </a:extLst>
              </p:cNvPr>
              <p:cNvSpPr txBox="1"/>
              <p:nvPr/>
            </p:nvSpPr>
            <p:spPr>
              <a:xfrm>
                <a:off x="2190254" y="364027"/>
                <a:ext cx="1144083" cy="14844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Riigipiir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Надпись 51">
                <a:extLst>
                  <a:ext uri="{FF2B5EF4-FFF2-40B4-BE49-F238E27FC236}">
                    <a16:creationId xmlns:a16="http://schemas.microsoft.com/office/drawing/2014/main" id="{307B7CDC-25E5-A0D5-25B8-4D99C7F29016}"/>
                  </a:ext>
                </a:extLst>
              </p:cNvPr>
              <p:cNvSpPr txBox="1"/>
              <p:nvPr/>
            </p:nvSpPr>
            <p:spPr>
              <a:xfrm>
                <a:off x="2190254" y="497284"/>
                <a:ext cx="1222088" cy="14844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Hinnatud NATURA 2000 alad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Надпись 52">
                <a:extLst>
                  <a:ext uri="{FF2B5EF4-FFF2-40B4-BE49-F238E27FC236}">
                    <a16:creationId xmlns:a16="http://schemas.microsoft.com/office/drawing/2014/main" id="{85BE8554-F3C7-33D3-A4A7-5354DEE6E122}"/>
                  </a:ext>
                </a:extLst>
              </p:cNvPr>
              <p:cNvSpPr txBox="1"/>
              <p:nvPr/>
            </p:nvSpPr>
            <p:spPr>
              <a:xfrm>
                <a:off x="2190254" y="625464"/>
                <a:ext cx="1222088" cy="14844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Biosfääri kaitseala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Надпись 53">
                <a:extLst>
                  <a:ext uri="{FF2B5EF4-FFF2-40B4-BE49-F238E27FC236}">
                    <a16:creationId xmlns:a16="http://schemas.microsoft.com/office/drawing/2014/main" id="{B9D8C282-A68F-6F36-0B7A-9DBB502FE07F}"/>
                  </a:ext>
                </a:extLst>
              </p:cNvPr>
              <p:cNvSpPr txBox="1"/>
              <p:nvPr/>
            </p:nvSpPr>
            <p:spPr>
              <a:xfrm>
                <a:off x="2190254" y="759487"/>
                <a:ext cx="1222088" cy="14844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7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Kõik NATURA 2000 alad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Надпись 54">
                <a:extLst>
                  <a:ext uri="{FF2B5EF4-FFF2-40B4-BE49-F238E27FC236}">
                    <a16:creationId xmlns:a16="http://schemas.microsoft.com/office/drawing/2014/main" id="{DCFD8DCA-15F2-D8B7-88CA-91E9F15880F6}"/>
                  </a:ext>
                </a:extLst>
              </p:cNvPr>
              <p:cNvSpPr txBox="1"/>
              <p:nvPr/>
            </p:nvSpPr>
            <p:spPr>
              <a:xfrm>
                <a:off x="214501" y="1283963"/>
                <a:ext cx="1068199" cy="2241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700" b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Põhja-Vidzeme biosfääri kaitseala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Надпись 55">
                <a:extLst>
                  <a:ext uri="{FF2B5EF4-FFF2-40B4-BE49-F238E27FC236}">
                    <a16:creationId xmlns:a16="http://schemas.microsoft.com/office/drawing/2014/main" id="{B13CC519-51D6-4933-C836-254475A355FD}"/>
                  </a:ext>
                </a:extLst>
              </p:cNvPr>
              <p:cNvSpPr txBox="1"/>
              <p:nvPr/>
            </p:nvSpPr>
            <p:spPr>
              <a:xfrm>
                <a:off x="1129805" y="2091227"/>
                <a:ext cx="451346" cy="1058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Seda raba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Надпись 56">
                <a:extLst>
                  <a:ext uri="{FF2B5EF4-FFF2-40B4-BE49-F238E27FC236}">
                    <a16:creationId xmlns:a16="http://schemas.microsoft.com/office/drawing/2014/main" id="{D5FD5322-3884-7E0F-6B97-482A9A27331D}"/>
                  </a:ext>
                </a:extLst>
              </p:cNvPr>
              <p:cNvSpPr txBox="1"/>
              <p:nvPr/>
            </p:nvSpPr>
            <p:spPr>
              <a:xfrm>
                <a:off x="2234705" y="1332402"/>
                <a:ext cx="451346" cy="105873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Burga niidud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Надпись 57">
                <a:extLst>
                  <a:ext uri="{FF2B5EF4-FFF2-40B4-BE49-F238E27FC236}">
                    <a16:creationId xmlns:a16="http://schemas.microsoft.com/office/drawing/2014/main" id="{9984702F-9365-3982-9E3E-A738111451CC}"/>
                  </a:ext>
                </a:extLst>
              </p:cNvPr>
              <p:cNvSpPr txBox="1"/>
              <p:nvPr/>
            </p:nvSpPr>
            <p:spPr>
              <a:xfrm>
                <a:off x="2686050" y="2075352"/>
                <a:ext cx="495299" cy="1058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Bulvāra paaritumise vöönd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Надпись 58">
                <a:extLst>
                  <a:ext uri="{FF2B5EF4-FFF2-40B4-BE49-F238E27FC236}">
                    <a16:creationId xmlns:a16="http://schemas.microsoft.com/office/drawing/2014/main" id="{B00BA6E4-3440-8498-10C6-CBBA4B3C3739}"/>
                  </a:ext>
                </a:extLst>
              </p:cNvPr>
              <p:cNvSpPr txBox="1"/>
              <p:nvPr/>
            </p:nvSpPr>
            <p:spPr>
              <a:xfrm>
                <a:off x="3086100" y="3335827"/>
                <a:ext cx="495299" cy="1058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Läti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Надпись 59">
                <a:extLst>
                  <a:ext uri="{FF2B5EF4-FFF2-40B4-BE49-F238E27FC236}">
                    <a16:creationId xmlns:a16="http://schemas.microsoft.com/office/drawing/2014/main" id="{79479481-CC77-2042-1F74-E8F32C467C19}"/>
                  </a:ext>
                </a:extLst>
              </p:cNvPr>
              <p:cNvSpPr txBox="1"/>
              <p:nvPr/>
            </p:nvSpPr>
            <p:spPr>
              <a:xfrm>
                <a:off x="99674" y="3904152"/>
                <a:ext cx="1398925" cy="2836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55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Kaardil on viidatud Läti koordinaatsüsteemile (LKS92) TM-projektsioonis. Aluseks on kasutatud kaarti Open Street Maps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Надпись 60">
                <a:extLst>
                  <a:ext uri="{FF2B5EF4-FFF2-40B4-BE49-F238E27FC236}">
                    <a16:creationId xmlns:a16="http://schemas.microsoft.com/office/drawing/2014/main" id="{D97370FB-3848-9B7F-359F-83F510881193}"/>
                  </a:ext>
                </a:extLst>
              </p:cNvPr>
              <p:cNvSpPr txBox="1"/>
              <p:nvPr/>
            </p:nvSpPr>
            <p:spPr>
              <a:xfrm>
                <a:off x="5157646" y="3397158"/>
                <a:ext cx="790481" cy="12916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Koiva-Mustjõe luht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Надпись 62">
                <a:extLst>
                  <a:ext uri="{FF2B5EF4-FFF2-40B4-BE49-F238E27FC236}">
                    <a16:creationId xmlns:a16="http://schemas.microsoft.com/office/drawing/2014/main" id="{03827E24-7336-9467-8AC0-610BB20FD173}"/>
                  </a:ext>
                </a:extLst>
              </p:cNvPr>
              <p:cNvSpPr txBox="1"/>
              <p:nvPr/>
            </p:nvSpPr>
            <p:spPr>
              <a:xfrm>
                <a:off x="4843231" y="2681287"/>
                <a:ext cx="619355" cy="1224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Koiva-Mustjõe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Надпись 63">
                <a:extLst>
                  <a:ext uri="{FF2B5EF4-FFF2-40B4-BE49-F238E27FC236}">
                    <a16:creationId xmlns:a16="http://schemas.microsoft.com/office/drawing/2014/main" id="{7040DFB2-49E7-CD73-802E-3C7C6D594597}"/>
                  </a:ext>
                </a:extLst>
              </p:cNvPr>
              <p:cNvSpPr txBox="1"/>
              <p:nvPr/>
            </p:nvSpPr>
            <p:spPr>
              <a:xfrm>
                <a:off x="5420140" y="3064603"/>
                <a:ext cx="496056" cy="1083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Koiva-Mustjõe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Надпись 64">
                <a:extLst>
                  <a:ext uri="{FF2B5EF4-FFF2-40B4-BE49-F238E27FC236}">
                    <a16:creationId xmlns:a16="http://schemas.microsoft.com/office/drawing/2014/main" id="{505EF86B-6152-AB50-592B-AFC3187DA4DB}"/>
                  </a:ext>
                </a:extLst>
              </p:cNvPr>
              <p:cNvSpPr txBox="1"/>
              <p:nvPr/>
            </p:nvSpPr>
            <p:spPr>
              <a:xfrm>
                <a:off x="3412342" y="2203380"/>
                <a:ext cx="602941" cy="1058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Põhja-Eesti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Надпись 65">
                <a:extLst>
                  <a:ext uri="{FF2B5EF4-FFF2-40B4-BE49-F238E27FC236}">
                    <a16:creationId xmlns:a16="http://schemas.microsoft.com/office/drawing/2014/main" id="{4073A63C-96FA-C61A-7F21-A784933CDBF3}"/>
                  </a:ext>
                </a:extLst>
              </p:cNvPr>
              <p:cNvSpPr txBox="1"/>
              <p:nvPr/>
            </p:nvSpPr>
            <p:spPr>
              <a:xfrm>
                <a:off x="4447201" y="2100262"/>
                <a:ext cx="801074" cy="10364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Koiva-Mustjõe luht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Надпись 66">
                <a:extLst>
                  <a:ext uri="{FF2B5EF4-FFF2-40B4-BE49-F238E27FC236}">
                    <a16:creationId xmlns:a16="http://schemas.microsoft.com/office/drawing/2014/main" id="{7D444F2C-D1C9-EBC8-9944-1111CC08F2A4}"/>
                  </a:ext>
                </a:extLst>
              </p:cNvPr>
              <p:cNvSpPr txBox="1"/>
              <p:nvPr/>
            </p:nvSpPr>
            <p:spPr>
              <a:xfrm>
                <a:off x="4132787" y="1847850"/>
                <a:ext cx="948800" cy="11384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Eesti paaritumise vöönd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Надпись 68">
                <a:extLst>
                  <a:ext uri="{FF2B5EF4-FFF2-40B4-BE49-F238E27FC236}">
                    <a16:creationId xmlns:a16="http://schemas.microsoft.com/office/drawing/2014/main" id="{3D0A3C38-129D-7751-AED2-15C59A42FA41}"/>
                  </a:ext>
                </a:extLst>
              </p:cNvPr>
              <p:cNvSpPr txBox="1"/>
              <p:nvPr/>
            </p:nvSpPr>
            <p:spPr>
              <a:xfrm>
                <a:off x="5364564" y="2138362"/>
                <a:ext cx="621897" cy="123393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Aheru järv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Надпись 70">
                <a:extLst>
                  <a:ext uri="{FF2B5EF4-FFF2-40B4-BE49-F238E27FC236}">
                    <a16:creationId xmlns:a16="http://schemas.microsoft.com/office/drawing/2014/main" id="{3370C45E-8406-02A8-667B-B887249049BB}"/>
                  </a:ext>
                </a:extLst>
              </p:cNvPr>
              <p:cNvSpPr txBox="1"/>
              <p:nvPr/>
            </p:nvSpPr>
            <p:spPr>
              <a:xfrm>
                <a:off x="4567346" y="793058"/>
                <a:ext cx="495299" cy="1058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600" b="1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Eesti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utre 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C049588-1F39-0000-5204-A82F09221B75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3462764" y="119559"/>
              <a:ext cx="1243965" cy="225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23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8D05-63A5-81D5-17C1-6EB2C395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38" y="569343"/>
            <a:ext cx="7310729" cy="4873606"/>
          </a:xfrm>
        </p:spPr>
        <p:txBody>
          <a:bodyPr rtlCol="0"/>
          <a:lstStyle/>
          <a:p>
            <a:pPr rtl="0"/>
            <a:r>
              <a:rPr lang="et-ee" sz="3600">
                <a:solidFill>
                  <a:schemeClr val="accent6"/>
                </a:solidFill>
              </a:rPr>
              <a:t>MAASTIK, KULTUURIMÄLESTISED</a:t>
            </a:r>
            <a:br>
              <a:rPr lang="et-ee" sz="3600">
                <a:solidFill>
                  <a:schemeClr val="accent6"/>
                </a:solidFill>
              </a:rPr>
            </a:br>
            <a:r>
              <a:rPr lang="et-ee" sz="3600">
                <a:solidFill>
                  <a:schemeClr val="accent6"/>
                </a:solidFill>
              </a:rPr>
              <a:t>JA TURISMI- NING PUHKEVÕIMALUSED </a:t>
            </a:r>
            <a:endParaRPr lang="en-LV" sz="36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05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-18537" y="-1"/>
            <a:ext cx="5226082" cy="6857999"/>
          </a:xfrm>
          <a:prstGeom prst="round1Rect">
            <a:avLst>
              <a:gd name="adj" fmla="val 2149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01" y="849112"/>
            <a:ext cx="3961016" cy="1292659"/>
          </a:xfrm>
        </p:spPr>
        <p:txBody>
          <a:bodyPr rtlCol="0"/>
          <a:lstStyle/>
          <a:p>
            <a:pPr rtl="0"/>
            <a:r>
              <a:rPr lang="et-ee" sz="2850"/>
              <a:t>MAASTIK</a:t>
            </a:r>
            <a:endParaRPr lang="en-LV" sz="285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5176F78-FB92-4A1B-47B2-B4CEC380C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649594"/>
              </p:ext>
            </p:extLst>
          </p:nvPr>
        </p:nvGraphicFramePr>
        <p:xfrm>
          <a:off x="494006" y="1302150"/>
          <a:ext cx="4060825" cy="5555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0825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14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Uuringuala ja seda ümbritsevate oluliste maastikuelementide kohta (10 km raadiuses pargi välimiste elektrituulikute ümber) on tehtud kohapealseid uuringuid.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17705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Kuigi elektrituulikud paistavad selge ilmaga rohkem kui 20 km kaugusele, ei ole nende mõju maastikule sellisel kaugusel hinnatud, kuna kaetud vaateväli oleks tühine.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852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Siiski on arvesse võetud, et antud – tuulepargi – juhul on elektrituulikute mõju kumulatiivne.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54775"/>
                  </a:ext>
                </a:extLst>
              </a:tr>
              <a:tr h="1158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Maastiku hindamisel on lähtutud keskkonna- ja regionaalministeeriumi maastikuplaneerimise suunistest.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809705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F73B224-2ED8-67F1-DB57-05509B08C54C}"/>
              </a:ext>
            </a:extLst>
          </p:cNvPr>
          <p:cNvSpPr txBox="1">
            <a:spLocks/>
          </p:cNvSpPr>
          <p:nvPr/>
        </p:nvSpPr>
        <p:spPr>
          <a:xfrm>
            <a:off x="6965919" y="5743820"/>
            <a:ext cx="4648231" cy="5715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spcAft>
                <a:spcPts val="700"/>
              </a:spcAft>
            </a:pPr>
            <a:r>
              <a:rPr lang="et-ee" sz="1000" b="1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Potentsiaalselt nähtavate tuulikuturbiinide arv nähtavuse mudelis, stsenaariumi B korral.</a:t>
            </a:r>
          </a:p>
        </p:txBody>
      </p:sp>
      <p:grpSp>
        <p:nvGrpSpPr>
          <p:cNvPr id="3" name="Группа 73">
            <a:extLst>
              <a:ext uri="{FF2B5EF4-FFF2-40B4-BE49-F238E27FC236}">
                <a16:creationId xmlns:a16="http://schemas.microsoft.com/office/drawing/2014/main" id="{9C668D12-7799-E426-7031-D9315A435DB2}"/>
              </a:ext>
            </a:extLst>
          </p:cNvPr>
          <p:cNvGrpSpPr/>
          <p:nvPr/>
        </p:nvGrpSpPr>
        <p:grpSpPr>
          <a:xfrm>
            <a:off x="5790174" y="849112"/>
            <a:ext cx="5975985" cy="5079365"/>
            <a:chOff x="0" y="0"/>
            <a:chExt cx="5975985" cy="50793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D18559-3A16-8F0B-2436-00B0AE96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75985" cy="5079365"/>
            </a:xfrm>
            <a:prstGeom prst="rect">
              <a:avLst/>
            </a:prstGeom>
          </p:spPr>
        </p:pic>
        <p:sp>
          <p:nvSpPr>
            <p:cNvPr id="8" name="Надпись 72">
              <a:extLst>
                <a:ext uri="{FF2B5EF4-FFF2-40B4-BE49-F238E27FC236}">
                  <a16:creationId xmlns:a16="http://schemas.microsoft.com/office/drawing/2014/main" id="{7AE7F972-D870-E34F-D9A4-094344C02519}"/>
                </a:ext>
              </a:extLst>
            </p:cNvPr>
            <p:cNvSpPr txBox="1"/>
            <p:nvPr/>
          </p:nvSpPr>
          <p:spPr>
            <a:xfrm>
              <a:off x="4897023" y="86673"/>
              <a:ext cx="953403" cy="25090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 b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potentsiaalselt nähtavate tuulikuturbiinide arv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Надпись 74">
              <a:extLst>
                <a:ext uri="{FF2B5EF4-FFF2-40B4-BE49-F238E27FC236}">
                  <a16:creationId xmlns:a16="http://schemas.microsoft.com/office/drawing/2014/main" id="{5C711C6C-E7F4-EFC7-24B2-CE791DF302C0}"/>
                </a:ext>
              </a:extLst>
            </p:cNvPr>
            <p:cNvSpPr txBox="1"/>
            <p:nvPr/>
          </p:nvSpPr>
          <p:spPr>
            <a:xfrm>
              <a:off x="5219052" y="4215539"/>
              <a:ext cx="688768" cy="1020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5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puhvertsoon, 3 km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Надпись 75">
              <a:extLst>
                <a:ext uri="{FF2B5EF4-FFF2-40B4-BE49-F238E27FC236}">
                  <a16:creationId xmlns:a16="http://schemas.microsoft.com/office/drawing/2014/main" id="{E1484945-F8DB-47B6-7755-2D8775DE0514}"/>
                </a:ext>
              </a:extLst>
            </p:cNvPr>
            <p:cNvSpPr txBox="1"/>
            <p:nvPr/>
          </p:nvSpPr>
          <p:spPr>
            <a:xfrm>
              <a:off x="5219052" y="4357238"/>
              <a:ext cx="688768" cy="1034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5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puhvertsoon, 5 km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Надпись 76">
              <a:extLst>
                <a:ext uri="{FF2B5EF4-FFF2-40B4-BE49-F238E27FC236}">
                  <a16:creationId xmlns:a16="http://schemas.microsoft.com/office/drawing/2014/main" id="{1D2A0358-B256-AA5B-0A88-03A203BFD0EB}"/>
                </a:ext>
              </a:extLst>
            </p:cNvPr>
            <p:cNvSpPr txBox="1"/>
            <p:nvPr/>
          </p:nvSpPr>
          <p:spPr>
            <a:xfrm>
              <a:off x="5219052" y="4529932"/>
              <a:ext cx="688768" cy="9772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5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puhvertsoon, 10 km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Надпись 77">
              <a:extLst>
                <a:ext uri="{FF2B5EF4-FFF2-40B4-BE49-F238E27FC236}">
                  <a16:creationId xmlns:a16="http://schemas.microsoft.com/office/drawing/2014/main" id="{DDAE7CD8-922E-20C8-F240-1C4A3CA0BA0B}"/>
                </a:ext>
              </a:extLst>
            </p:cNvPr>
            <p:cNvSpPr txBox="1"/>
            <p:nvPr/>
          </p:nvSpPr>
          <p:spPr>
            <a:xfrm>
              <a:off x="5219052" y="4664990"/>
              <a:ext cx="688768" cy="1173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5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tegevusega hõlmatud ala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Надпись 78">
              <a:extLst>
                <a:ext uri="{FF2B5EF4-FFF2-40B4-BE49-F238E27FC236}">
                  <a16:creationId xmlns:a16="http://schemas.microsoft.com/office/drawing/2014/main" id="{56CDCC49-5A75-9C26-8AC1-865A1C480404}"/>
                </a:ext>
              </a:extLst>
            </p:cNvPr>
            <p:cNvSpPr txBox="1"/>
            <p:nvPr/>
          </p:nvSpPr>
          <p:spPr>
            <a:xfrm>
              <a:off x="5219052" y="4826614"/>
              <a:ext cx="688768" cy="10717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5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turbiinid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199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49E3-7E96-5495-D14F-B866CCC3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-ee">
                <a:solidFill>
                  <a:schemeClr val="tx2">
                    <a:lumMod val="50000"/>
                  </a:schemeClr>
                </a:solidFill>
              </a:rPr>
              <a:t>KESKKONNAMÕJUDE HINDAMISE KÄIGUS</a:t>
            </a:r>
            <a:br>
              <a:rPr lang="en-GB"/>
            </a:br>
            <a:r>
              <a:rPr lang="et-ee">
                <a:solidFill>
                  <a:schemeClr val="accent4"/>
                </a:solidFill>
              </a:rPr>
              <a:t>UURITUD FÜÜSIKALINE MÕJU</a:t>
            </a:r>
            <a:endParaRPr lang="en-LV">
              <a:solidFill>
                <a:schemeClr val="accent4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057066-95F2-3172-5504-9D4E079E9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1495" y="3147523"/>
            <a:ext cx="2319329" cy="1146434"/>
          </a:xfrm>
          <a:noFill/>
        </p:spPr>
        <p:txBody>
          <a:bodyPr rtlCol="0" anchor="ctr">
            <a:normAutofit/>
          </a:bodyPr>
          <a:lstStyle/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Vilkumine</a:t>
            </a: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ei paista kaugemale kui 1,5 km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F32B8D-CA74-7425-BA2E-A546335333D2}"/>
              </a:ext>
            </a:extLst>
          </p:cNvPr>
          <p:cNvSpPr/>
          <p:nvPr/>
        </p:nvSpPr>
        <p:spPr>
          <a:xfrm>
            <a:off x="581025" y="3294009"/>
            <a:ext cx="580393" cy="603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C4CA4E4-8901-AB72-C4B3-3D112CFACD05}"/>
              </a:ext>
            </a:extLst>
          </p:cNvPr>
          <p:cNvSpPr txBox="1">
            <a:spLocks/>
          </p:cNvSpPr>
          <p:nvPr/>
        </p:nvSpPr>
        <p:spPr>
          <a:xfrm>
            <a:off x="5519964" y="3147523"/>
            <a:ext cx="2319329" cy="114643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Vibratsioon</a:t>
            </a: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ei ole tuvastatav kaugemal kui 300 m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65FC2-4CA3-5B89-CE2D-F64E48F1A251}"/>
              </a:ext>
            </a:extLst>
          </p:cNvPr>
          <p:cNvSpPr txBox="1">
            <a:spLocks/>
          </p:cNvSpPr>
          <p:nvPr/>
        </p:nvSpPr>
        <p:spPr>
          <a:xfrm>
            <a:off x="9298433" y="3147523"/>
            <a:ext cx="2319329" cy="114643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u="sng">
                <a:solidFill>
                  <a:schemeClr val="tx2">
                    <a:lumMod val="50000"/>
                  </a:schemeClr>
                </a:solidFill>
              </a:rPr>
              <a:t>Müra</a:t>
            </a: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mõju eeldatavalt 500–1000 m kaugusel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4B18F3-502A-AA3F-A430-4A4336DFD007}"/>
              </a:ext>
            </a:extLst>
          </p:cNvPr>
          <p:cNvSpPr/>
          <p:nvPr/>
        </p:nvSpPr>
        <p:spPr>
          <a:xfrm>
            <a:off x="8137963" y="3294009"/>
            <a:ext cx="607341" cy="5967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C1BA76E-4433-81FA-144F-94538D1B6CDC}"/>
              </a:ext>
            </a:extLst>
          </p:cNvPr>
          <p:cNvSpPr txBox="1">
            <a:spLocks/>
          </p:cNvSpPr>
          <p:nvPr/>
        </p:nvSpPr>
        <p:spPr>
          <a:xfrm>
            <a:off x="1741495" y="4860578"/>
            <a:ext cx="2157843" cy="114643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b="1" u="sng">
                <a:solidFill>
                  <a:schemeClr val="tx2">
                    <a:lumMod val="50000"/>
                  </a:schemeClr>
                </a:solidFill>
              </a:rPr>
              <a:t>Madala sageduse mõju</a:t>
            </a: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kohalikul tasandil, tuulikute vahetus läheduses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C64922-232E-B754-5DBC-B4AF2A05DB00}"/>
              </a:ext>
            </a:extLst>
          </p:cNvPr>
          <p:cNvSpPr/>
          <p:nvPr/>
        </p:nvSpPr>
        <p:spPr>
          <a:xfrm>
            <a:off x="581025" y="4993510"/>
            <a:ext cx="623730" cy="6145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6D94D4E-C53F-4E89-207A-1737570D8DB0}"/>
              </a:ext>
            </a:extLst>
          </p:cNvPr>
          <p:cNvSpPr txBox="1">
            <a:spLocks/>
          </p:cNvSpPr>
          <p:nvPr/>
        </p:nvSpPr>
        <p:spPr>
          <a:xfrm>
            <a:off x="5382497" y="4759614"/>
            <a:ext cx="2442705" cy="128688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b="1" u="sng">
                <a:solidFill>
                  <a:schemeClr val="tx2">
                    <a:lumMod val="50000"/>
                  </a:schemeClr>
                </a:solidFill>
              </a:rPr>
              <a:t>Riskid</a:t>
            </a:r>
            <a:r>
              <a:rPr lang="et-ee" sz="1600" b="1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 (loodusõnnetused, mehaanilised kahjustused, mõju lennuliiklusele, navigatsiooniseadmetele)</a:t>
            </a:r>
          </a:p>
          <a:p>
            <a:pPr rtl="0"/>
            <a:endParaRPr lang="lv-LV" sz="1600">
              <a:solidFill>
                <a:schemeClr val="tx2">
                  <a:lumMod val="50000"/>
                </a:schemeClr>
              </a:solidFill>
            </a:endParaRP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Piiriülest mõju ei eeldata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ED155B2-7FA6-AC84-A5CD-D49F8E47C352}"/>
              </a:ext>
            </a:extLst>
          </p:cNvPr>
          <p:cNvSpPr/>
          <p:nvPr/>
        </p:nvSpPr>
        <p:spPr>
          <a:xfrm>
            <a:off x="4376986" y="4996685"/>
            <a:ext cx="624767" cy="6114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EDD53C4-7A17-A932-952B-D84E7B25517A}"/>
              </a:ext>
            </a:extLst>
          </p:cNvPr>
          <p:cNvSpPr txBox="1">
            <a:spLocks/>
          </p:cNvSpPr>
          <p:nvPr/>
        </p:nvSpPr>
        <p:spPr>
          <a:xfrm>
            <a:off x="9298433" y="4850199"/>
            <a:ext cx="2164069" cy="114643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b="1" u="sng">
                <a:solidFill>
                  <a:schemeClr val="tx2">
                    <a:lumMod val="50000"/>
                  </a:schemeClr>
                </a:solidFill>
              </a:rPr>
              <a:t>Õhukvaliteet</a:t>
            </a:r>
          </a:p>
          <a:p>
            <a:pPr rtl="0"/>
            <a:r>
              <a:rPr lang="et-ee" sz="1600">
                <a:solidFill>
                  <a:schemeClr val="tx2">
                    <a:lumMod val="50000"/>
                  </a:schemeClr>
                </a:solidFill>
              </a:rPr>
              <a:t>mõjutatud kohalikult ehituse ajal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9142CA9-4053-4D5B-258E-029DFFB3F652}"/>
              </a:ext>
            </a:extLst>
          </p:cNvPr>
          <p:cNvSpPr/>
          <p:nvPr/>
        </p:nvSpPr>
        <p:spPr>
          <a:xfrm>
            <a:off x="8137963" y="4996685"/>
            <a:ext cx="607341" cy="638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A47333-D790-E229-40B4-BD5DE4EECCBC}"/>
              </a:ext>
            </a:extLst>
          </p:cNvPr>
          <p:cNvCxnSpPr>
            <a:cxnSpLocks/>
          </p:cNvCxnSpPr>
          <p:nvPr/>
        </p:nvCxnSpPr>
        <p:spPr>
          <a:xfrm>
            <a:off x="579437" y="4570359"/>
            <a:ext cx="11034713" cy="317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B342AD-8774-F325-1865-9EF89FD02B8C}"/>
              </a:ext>
            </a:extLst>
          </p:cNvPr>
          <p:cNvCxnSpPr>
            <a:cxnSpLocks/>
          </p:cNvCxnSpPr>
          <p:nvPr/>
        </p:nvCxnSpPr>
        <p:spPr>
          <a:xfrm>
            <a:off x="579437" y="2846662"/>
            <a:ext cx="11034713" cy="317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0A6A55-AA98-8B37-C040-F92F079A76BD}"/>
              </a:ext>
            </a:extLst>
          </p:cNvPr>
          <p:cNvCxnSpPr>
            <a:cxnSpLocks/>
          </p:cNvCxnSpPr>
          <p:nvPr/>
        </p:nvCxnSpPr>
        <p:spPr>
          <a:xfrm>
            <a:off x="579437" y="6294056"/>
            <a:ext cx="11034713" cy="317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5">
            <a:extLst>
              <a:ext uri="{FF2B5EF4-FFF2-40B4-BE49-F238E27FC236}">
                <a16:creationId xmlns:a16="http://schemas.microsoft.com/office/drawing/2014/main" id="{884F6BE4-468A-F67D-4BD1-F37452DC1076}"/>
              </a:ext>
            </a:extLst>
          </p:cNvPr>
          <p:cNvSpPr/>
          <p:nvPr/>
        </p:nvSpPr>
        <p:spPr>
          <a:xfrm>
            <a:off x="4421360" y="3221537"/>
            <a:ext cx="580393" cy="603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0649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8D05-63A5-81D5-17C1-6EB2C395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-ee">
                <a:solidFill>
                  <a:schemeClr val="tx2"/>
                </a:solidFill>
              </a:rPr>
              <a:t>Osalejad ja kohtumise eesmärk</a:t>
            </a:r>
            <a:endParaRPr lang="en-LV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3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D7DB9-83CA-B94A-1CFF-3DC2D370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2B9D176D-1B57-834D-4A81-EC08E63773DA}"/>
              </a:ext>
            </a:extLst>
          </p:cNvPr>
          <p:cNvSpPr/>
          <p:nvPr/>
        </p:nvSpPr>
        <p:spPr>
          <a:xfrm>
            <a:off x="0" y="1"/>
            <a:ext cx="7799294" cy="6857999"/>
          </a:xfrm>
          <a:prstGeom prst="round1Rect">
            <a:avLst>
              <a:gd name="adj" fmla="val 21490"/>
            </a:avLst>
          </a:pr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AEA6E-0664-B152-C268-87A12AE13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2"/>
            <a:ext cx="4439710" cy="1066869"/>
          </a:xfrm>
        </p:spPr>
        <p:txBody>
          <a:bodyPr rtlCol="0"/>
          <a:lstStyle/>
          <a:p>
            <a:pPr rtl="0"/>
            <a:r>
              <a:rPr lang="et-ee" sz="2850">
                <a:solidFill>
                  <a:schemeClr val="tx2"/>
                </a:solidFill>
              </a:rPr>
              <a:t>PIIRIÜLESE MÕJU </a:t>
            </a:r>
            <a:r>
              <a:rPr lang="et-ee" sz="2850"/>
              <a:t>KONSULTATSIOON</a:t>
            </a:r>
            <a:r>
              <a:rPr lang="et-ee"/>
              <a:t>ID</a:t>
            </a:r>
            <a:endParaRPr lang="en-LV" sz="285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0D0043D-8131-AC85-565D-2C1142D2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824189"/>
              </p:ext>
            </p:extLst>
          </p:nvPr>
        </p:nvGraphicFramePr>
        <p:xfrm>
          <a:off x="581025" y="1447060"/>
          <a:ext cx="6607176" cy="52815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7176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143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1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Kohtumisel osalejad: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Eesti huvirühmade ja kohalike omavalitsuste esindajad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Läti huvirühmade ja kohalike omavalitsuste esindajad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Eesti ja Läti elanikud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kavandatava tegevuse algataja ja KMH aruande koostamisse kaasatud eksperdid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1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Kohtumise päevakord: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1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kavandatava tegevuse lühitutvustus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arutelu – küsimuste ja vastuste voor (küsimuse esitamisel palun öelda oma nimi ja vajaduse korral asutus, mida esindate)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pärast koosolekut koostab kavandatava tegevuse algataja koosoleku protokolli, mis saadetakse osalejatele kooskõlastamiseks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7323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Konsultatsioonid toimuvad 13. novembrist 2024 kuni 13. jaanuarini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82016"/>
                  </a:ext>
                </a:extLst>
              </a:tr>
              <a:tr h="1006461">
                <a:tc>
                  <a:txBody>
                    <a:bodyPr/>
                    <a:lstStyle/>
                    <a:p>
                      <a:pPr marL="0" indent="0" rtl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None/>
                      </a:pPr>
                      <a:r>
                        <a:rPr lang="et-ee" sz="1400" b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Kavandatava tegevuse üle otsustav Läti ametiasutus võtab arvesse Eesti huvirühmade ja avalikkuse seisukohti ning konsultatsioonide tulemusi.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54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59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6287-8F5F-E405-5C84-677F36FF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6B1F-EB76-1FE4-D9E1-AA545BCE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57" y="571500"/>
            <a:ext cx="5548844" cy="3560234"/>
          </a:xfrm>
        </p:spPr>
        <p:txBody>
          <a:bodyPr rtlCol="0"/>
          <a:lstStyle/>
          <a:p>
            <a:pPr rtl="0"/>
            <a:r>
              <a:rPr lang="et-ee">
                <a:solidFill>
                  <a:schemeClr val="tx2"/>
                </a:solidFill>
              </a:rPr>
              <a:t>TERRITOORIUMI</a:t>
            </a:r>
            <a:br>
              <a:rPr lang="en-GB">
                <a:solidFill>
                  <a:schemeClr val="tx2"/>
                </a:solidFill>
              </a:rPr>
            </a:br>
            <a:r>
              <a:rPr lang="et-ee">
                <a:solidFill>
                  <a:schemeClr val="tx2"/>
                </a:solidFill>
              </a:rPr>
              <a:t>UURING</a:t>
            </a:r>
            <a:endParaRPr lang="en-LV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2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0" y="0"/>
            <a:ext cx="5222875" cy="6857999"/>
          </a:xfrm>
          <a:prstGeom prst="round1Rect">
            <a:avLst>
              <a:gd name="adj" fmla="val 21490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2"/>
            <a:ext cx="4439710" cy="1292659"/>
          </a:xfrm>
        </p:spPr>
        <p:txBody>
          <a:bodyPr rtlCol="0"/>
          <a:lstStyle/>
          <a:p>
            <a:pPr rtl="0"/>
            <a:r>
              <a:rPr lang="et-ee" sz="2850">
                <a:solidFill>
                  <a:schemeClr val="tx2"/>
                </a:solidFill>
              </a:rPr>
              <a:t>TUULEPARK</a:t>
            </a:r>
            <a:br>
              <a:rPr lang="en-GB" sz="2850">
                <a:solidFill>
                  <a:schemeClr val="tx2"/>
                </a:solidFill>
              </a:rPr>
            </a:br>
            <a:r>
              <a:rPr lang="et-ee" sz="2850">
                <a:solidFill>
                  <a:schemeClr val="tx2"/>
                </a:solidFill>
              </a:rPr>
              <a:t>„VALMIERA-VALKA“</a:t>
            </a:r>
            <a:endParaRPr lang="en-LV" sz="2850"/>
          </a:p>
        </p:txBody>
      </p:sp>
      <p:graphicFrame>
        <p:nvGraphicFramePr>
          <p:cNvPr id="5" name="Satura vietturis 2">
            <a:extLst>
              <a:ext uri="{FF2B5EF4-FFF2-40B4-BE49-F238E27FC236}">
                <a16:creationId xmlns:a16="http://schemas.microsoft.com/office/drawing/2014/main" id="{2064F18F-F8CC-2E62-8460-5D823036F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359939"/>
              </p:ext>
            </p:extLst>
          </p:nvPr>
        </p:nvGraphicFramePr>
        <p:xfrm>
          <a:off x="417250" y="1654841"/>
          <a:ext cx="3617124" cy="47752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17124">
                  <a:extLst>
                    <a:ext uri="{9D8B030D-6E8A-4147-A177-3AD203B41FA5}">
                      <a16:colId xmlns:a16="http://schemas.microsoft.com/office/drawing/2014/main" val="4268812999"/>
                    </a:ext>
                  </a:extLst>
                </a:gridCol>
              </a:tblGrid>
              <a:tr h="11565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Tuulepargi</a:t>
                      </a:r>
                      <a:br>
                        <a:rPr lang="lv-LV" sz="1400" b="1" i="0" baseline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konfiguratsioon </a:t>
                      </a:r>
                    </a:p>
                  </a:txBody>
                  <a:tcPr marL="36000" marR="36000" marT="72000" marB="7200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002703"/>
                  </a:ext>
                </a:extLst>
              </a:tr>
              <a:tr h="1767894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Alternatiiv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27 elektrituulikuga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, millest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25 elektrituulikut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tuleks </a:t>
                      </a: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ehitada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1400" b="1" i="0" baseline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Täiendav selgitus elektrituulikute arvu kohta: </a:t>
                      </a:r>
                      <a:endParaRPr lang="lv-LV" sz="1400" b="0" i="0" baseline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projekteerimise etapis tuleb valida kaks elektrituulikut neljast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1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(Eesti Vabariigile lähim tuulik – 13 km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)</a:t>
                      </a:r>
                    </a:p>
                  </a:txBody>
                  <a:tcPr marL="36000" marR="36000" marT="72000" marB="72000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255894"/>
                  </a:ext>
                </a:extLst>
              </a:tr>
              <a:tr h="156410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Alternatiiv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B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40 elektrituulikuga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, millest </a:t>
                      </a:r>
                      <a:r>
                        <a:rPr lang="et-ee" sz="1400" b="1" i="0"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38 elektrituulikut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tuleks </a:t>
                      </a: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ehitada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. 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1400" b="1" i="0" baseline="0"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Täiendav selgitus elektrituulikute arvu kohta: </a:t>
                      </a:r>
                      <a:endParaRPr lang="lv-LV" sz="1400" b="0" i="0" baseline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1400" b="0" i="0" u="sng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ka selle variandi puhul tuleb projekteerimise etapis valida kaks elektrituulikut neljast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effectLst/>
                        <a:latin typeface="Helvetica Neue Light" panose="02000403000000020004" pitchFamily="2" charset="0"/>
                        <a:ea typeface="Helvetica Neue Light" panose="02000403000000020004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1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(Eesti Vabariigile lähim tuulik – 4,2 km</a:t>
                      </a:r>
                      <a:r>
                        <a:rPr lang="et-ee" sz="1400" b="0" i="0">
                          <a:effectLst/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)</a:t>
                      </a:r>
                    </a:p>
                  </a:txBody>
                  <a:tcPr marL="36000" marR="36000" marT="72000" marB="72000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20204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15177AE-21AE-92BE-AB44-C44E0C8AB82C}"/>
              </a:ext>
            </a:extLst>
          </p:cNvPr>
          <p:cNvGrpSpPr/>
          <p:nvPr/>
        </p:nvGrpSpPr>
        <p:grpSpPr>
          <a:xfrm>
            <a:off x="4181215" y="685800"/>
            <a:ext cx="7682553" cy="5486400"/>
            <a:chOff x="0" y="0"/>
            <a:chExt cx="6119495" cy="4326890"/>
          </a:xfrm>
        </p:grpSpPr>
        <p:grpSp>
          <p:nvGrpSpPr>
            <p:cNvPr id="12" name="Группа 6">
              <a:extLst>
                <a:ext uri="{FF2B5EF4-FFF2-40B4-BE49-F238E27FC236}">
                  <a16:creationId xmlns:a16="http://schemas.microsoft.com/office/drawing/2014/main" id="{412E5846-DC76-7E05-222D-743C905BBB61}"/>
                </a:ext>
              </a:extLst>
            </p:cNvPr>
            <p:cNvGrpSpPr/>
            <p:nvPr/>
          </p:nvGrpSpPr>
          <p:grpSpPr>
            <a:xfrm>
              <a:off x="0" y="0"/>
              <a:ext cx="6119495" cy="4326890"/>
              <a:chOff x="0" y="0"/>
              <a:chExt cx="6119495" cy="432689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8CED2D5-28ED-B36F-8C08-83D9D1B3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6119495" cy="4326890"/>
              </a:xfrm>
              <a:prstGeom prst="rect">
                <a:avLst/>
              </a:prstGeom>
              <a:noFill/>
            </p:spPr>
          </p:pic>
          <p:sp>
            <p:nvSpPr>
              <p:cNvPr id="18" name="Надпись 5">
                <a:extLst>
                  <a:ext uri="{FF2B5EF4-FFF2-40B4-BE49-F238E27FC236}">
                    <a16:creationId xmlns:a16="http://schemas.microsoft.com/office/drawing/2014/main" id="{2D612686-8F7F-4260-22B5-005B894F2F1D}"/>
                  </a:ext>
                </a:extLst>
              </p:cNvPr>
              <p:cNvSpPr txBox="1"/>
              <p:nvPr/>
            </p:nvSpPr>
            <p:spPr>
              <a:xfrm>
                <a:off x="168515" y="145856"/>
                <a:ext cx="1413674" cy="1739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8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Tähistused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Надпись 10">
                <a:extLst>
                  <a:ext uri="{FF2B5EF4-FFF2-40B4-BE49-F238E27FC236}">
                    <a16:creationId xmlns:a16="http://schemas.microsoft.com/office/drawing/2014/main" id="{33DE9D40-EA60-BA3A-2384-4E4AD66823C4}"/>
                  </a:ext>
                </a:extLst>
              </p:cNvPr>
              <p:cNvSpPr txBox="1"/>
              <p:nvPr/>
            </p:nvSpPr>
            <p:spPr>
              <a:xfrm>
                <a:off x="355423" y="379566"/>
                <a:ext cx="1080847" cy="2366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Elektrituulikute paarid, millest tuleb valida üks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Надпись 12">
                <a:extLst>
                  <a:ext uri="{FF2B5EF4-FFF2-40B4-BE49-F238E27FC236}">
                    <a16:creationId xmlns:a16="http://schemas.microsoft.com/office/drawing/2014/main" id="{C87A402D-4F41-A74F-ED79-6B3588FF443C}"/>
                  </a:ext>
                </a:extLst>
              </p:cNvPr>
              <p:cNvSpPr txBox="1"/>
              <p:nvPr/>
            </p:nvSpPr>
            <p:spPr>
              <a:xfrm>
                <a:off x="367298" y="674980"/>
                <a:ext cx="1497283" cy="25170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Alternatiiv A – 27 elektrituulikuga, millest 25 elektrituulikut tuleks ehitada.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Надпись 13">
                <a:extLst>
                  <a:ext uri="{FF2B5EF4-FFF2-40B4-BE49-F238E27FC236}">
                    <a16:creationId xmlns:a16="http://schemas.microsoft.com/office/drawing/2014/main" id="{0CE49AF8-2632-B8FE-2892-8DC12E76BEF9}"/>
                  </a:ext>
                </a:extLst>
              </p:cNvPr>
              <p:cNvSpPr txBox="1"/>
              <p:nvPr/>
            </p:nvSpPr>
            <p:spPr>
              <a:xfrm>
                <a:off x="355423" y="926688"/>
                <a:ext cx="1361664" cy="30834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t-EE" sz="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Alternatiiv B – 40 elektrituulikuga, millest 38 elektrituulikut tuleks ehitada (sisaldab ka variandi A tuulikuid).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Надпись 15">
                <a:extLst>
                  <a:ext uri="{FF2B5EF4-FFF2-40B4-BE49-F238E27FC236}">
                    <a16:creationId xmlns:a16="http://schemas.microsoft.com/office/drawing/2014/main" id="{E12B7818-E1F6-09BD-8CFD-4FD200E04A32}"/>
                  </a:ext>
                </a:extLst>
              </p:cNvPr>
              <p:cNvSpPr txBox="1"/>
              <p:nvPr/>
            </p:nvSpPr>
            <p:spPr>
              <a:xfrm>
                <a:off x="4382706" y="3824576"/>
                <a:ext cx="1580773" cy="3854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t-EE" sz="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Kaardil on viidatud Läti koordinaatsüsteemile (LKS92) TM-projektsioonis. Aluseks võeti LGIA poolt koostatud topograafiline kaart mõõtkavas 1:50 000 (2. tsükkel).</a:t>
                </a:r>
                <a:endParaRPr lang="en-GB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utre 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DAE31E85-18B6-6E27-FC1A-5BBE7AEC28D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015759" y="129172"/>
              <a:ext cx="1407160" cy="255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39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0" y="1"/>
            <a:ext cx="5222875" cy="6857999"/>
          </a:xfrm>
          <a:prstGeom prst="round1Rect">
            <a:avLst>
              <a:gd name="adj" fmla="val 21490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2"/>
            <a:ext cx="4439710" cy="1066869"/>
          </a:xfrm>
        </p:spPr>
        <p:txBody>
          <a:bodyPr rtlCol="0"/>
          <a:lstStyle/>
          <a:p>
            <a:pPr rtl="0"/>
            <a:r>
              <a:rPr lang="et-ee" sz="2850">
                <a:solidFill>
                  <a:schemeClr val="tx2"/>
                </a:solidFill>
              </a:rPr>
              <a:t>PIIRIÜLESE MÕJU </a:t>
            </a:r>
            <a:r>
              <a:rPr lang="et-ee" sz="2850"/>
              <a:t>KONSULTATSIOONID</a:t>
            </a:r>
            <a:endParaRPr lang="en-LV" sz="285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5176F78-FB92-4A1B-47B2-B4CEC380C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38165"/>
              </p:ext>
            </p:extLst>
          </p:nvPr>
        </p:nvGraphicFramePr>
        <p:xfrm>
          <a:off x="581025" y="1447060"/>
          <a:ext cx="4422776" cy="42546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776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837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Hinnati kavandatava tegevuse piiriülest mõju </a:t>
                      </a:r>
                      <a:br>
                        <a:rPr lang="lv-LV" sz="1400" b="0" i="0" baseline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hõlmatava Eesti piirkonna maastikule, turismile ja vaba aja veetmise võimalustele.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631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Hinnati mõju Karula rahvuspargile, Karula-Pikkjärve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maastikukaitsealale ja Koiva-Mustjõe maastikukaitsealale.</a:t>
                      </a:r>
                      <a:endParaRPr lang="et-ee" sz="1400" b="0" i="0" dirty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1463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Hinnates elektrituulikute asukohti on kavandatavas arenduses Koiva-Mustjõe ja Karula </a:t>
                      </a:r>
                      <a:r>
                        <a:rPr lang="et-ee" sz="1400" b="0" i="0" err="1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MKA-le</a:t>
                      </a: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 lähim </a:t>
                      </a:r>
                      <a:br>
                        <a:rPr lang="lv-LV" sz="1400" b="0" i="0" baseline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elektrituulik 9,1 km kaugusel Koiva jõe paremkaldal paiknev (VV70).</a:t>
                      </a:r>
                      <a:br>
                        <a:rPr lang="lv-LV" sz="1400" b="0" i="0" baseline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Karula-Pikkjärve MKA asub 15,7 km kaugusel lähimast elektrituulikust (VV68). Karula rahvuspargi piir asub lähimast elektrituulikust (VV68) 20 km kaugusel.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82016"/>
                  </a:ext>
                </a:extLst>
              </a:tr>
              <a:tr h="1046358">
                <a:tc>
                  <a:txBody>
                    <a:bodyPr/>
                    <a:lstStyle/>
                    <a:p>
                      <a:pPr marL="0" indent="0" rtl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None/>
                      </a:pPr>
                      <a:r>
                        <a:rPr lang="et-ee" sz="1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Kavandatavale arendusele lähimatel Eesti maa-aladel, nt Valga vallas Londi ja Lepa vahel, paistaksid elektrituulikud 5,5 km kaugusele.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54775"/>
                  </a:ext>
                </a:extLst>
              </a:tr>
            </a:tbl>
          </a:graphicData>
        </a:graphic>
      </p:graphicFrame>
      <p:grpSp>
        <p:nvGrpSpPr>
          <p:cNvPr id="3" name="Группа 8">
            <a:extLst>
              <a:ext uri="{FF2B5EF4-FFF2-40B4-BE49-F238E27FC236}">
                <a16:creationId xmlns:a16="http://schemas.microsoft.com/office/drawing/2014/main" id="{94F56D00-90A5-0DA4-7921-0FB0D64C0215}"/>
              </a:ext>
            </a:extLst>
          </p:cNvPr>
          <p:cNvGrpSpPr/>
          <p:nvPr/>
        </p:nvGrpSpPr>
        <p:grpSpPr>
          <a:xfrm>
            <a:off x="5584826" y="1267460"/>
            <a:ext cx="6119495" cy="4323080"/>
            <a:chOff x="0" y="0"/>
            <a:chExt cx="6119495" cy="4323080"/>
          </a:xfrm>
        </p:grpSpPr>
        <p:pic>
          <p:nvPicPr>
            <p:cNvPr id="5" name="Satura vietturis 7">
              <a:extLst>
                <a:ext uri="{FF2B5EF4-FFF2-40B4-BE49-F238E27FC236}">
                  <a16:creationId xmlns:a16="http://schemas.microsoft.com/office/drawing/2014/main" id="{2C732280-10B0-B8E9-7CC0-81B95E0BD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19495" cy="4323080"/>
            </a:xfrm>
            <a:prstGeom prst="rect">
              <a:avLst/>
            </a:prstGeom>
          </p:spPr>
        </p:pic>
        <p:sp>
          <p:nvSpPr>
            <p:cNvPr id="8" name="Надпись 7">
              <a:extLst>
                <a:ext uri="{FF2B5EF4-FFF2-40B4-BE49-F238E27FC236}">
                  <a16:creationId xmlns:a16="http://schemas.microsoft.com/office/drawing/2014/main" id="{38896419-14F7-190B-0610-BAD6DA97E19D}"/>
                </a:ext>
              </a:extLst>
            </p:cNvPr>
            <p:cNvSpPr txBox="1"/>
            <p:nvPr/>
          </p:nvSpPr>
          <p:spPr>
            <a:xfrm>
              <a:off x="285751" y="214312"/>
              <a:ext cx="720090" cy="2095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Tähistused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Надпись 16">
              <a:extLst>
                <a:ext uri="{FF2B5EF4-FFF2-40B4-BE49-F238E27FC236}">
                  <a16:creationId xmlns:a16="http://schemas.microsoft.com/office/drawing/2014/main" id="{AD9182FA-35B8-B84B-0FA9-C18FBBB8C8C2}"/>
                </a:ext>
              </a:extLst>
            </p:cNvPr>
            <p:cNvSpPr txBox="1"/>
            <p:nvPr/>
          </p:nvSpPr>
          <p:spPr>
            <a:xfrm>
              <a:off x="475945" y="402059"/>
              <a:ext cx="1714958" cy="2095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Hinnangu all olnud elektrituulikute lõplik soovitatud asukoht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Надпись 17">
              <a:extLst>
                <a:ext uri="{FF2B5EF4-FFF2-40B4-BE49-F238E27FC236}">
                  <a16:creationId xmlns:a16="http://schemas.microsoft.com/office/drawing/2014/main" id="{0CC723E5-1445-A837-9413-CA15B792F272}"/>
                </a:ext>
              </a:extLst>
            </p:cNvPr>
            <p:cNvSpPr txBox="1"/>
            <p:nvPr/>
          </p:nvSpPr>
          <p:spPr>
            <a:xfrm>
              <a:off x="475945" y="626403"/>
              <a:ext cx="1725549" cy="1172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 km tsoon ümber hinnatud tuulepargi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Надпись 18">
              <a:extLst>
                <a:ext uri="{FF2B5EF4-FFF2-40B4-BE49-F238E27FC236}">
                  <a16:creationId xmlns:a16="http://schemas.microsoft.com/office/drawing/2014/main" id="{85C00FC1-F83C-BBB6-D361-E1C580F43BB0}"/>
                </a:ext>
              </a:extLst>
            </p:cNvPr>
            <p:cNvSpPr txBox="1"/>
            <p:nvPr/>
          </p:nvSpPr>
          <p:spPr>
            <a:xfrm>
              <a:off x="475946" y="769725"/>
              <a:ext cx="1195578" cy="23042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 ümber hinnatud tuulepargi ja selle pindala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Надпись 19">
              <a:extLst>
                <a:ext uri="{FF2B5EF4-FFF2-40B4-BE49-F238E27FC236}">
                  <a16:creationId xmlns:a16="http://schemas.microsoft.com/office/drawing/2014/main" id="{73DE6594-4C74-D55D-24D2-4E82973B0B5C}"/>
                </a:ext>
              </a:extLst>
            </p:cNvPr>
            <p:cNvSpPr txBox="1"/>
            <p:nvPr/>
          </p:nvSpPr>
          <p:spPr>
            <a:xfrm>
              <a:off x="475945" y="1004487"/>
              <a:ext cx="1714958" cy="2157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tsooni osa, mis hõlmab Eesti Vabariiki, ja selle pindala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Надпись 20">
              <a:extLst>
                <a:ext uri="{FF2B5EF4-FFF2-40B4-BE49-F238E27FC236}">
                  <a16:creationId xmlns:a16="http://schemas.microsoft.com/office/drawing/2014/main" id="{5F21E4CE-7F3D-8D1C-2EE5-8CF1C48B2A21}"/>
                </a:ext>
              </a:extLst>
            </p:cNvPr>
            <p:cNvSpPr txBox="1"/>
            <p:nvPr/>
          </p:nvSpPr>
          <p:spPr>
            <a:xfrm>
              <a:off x="475945" y="1241955"/>
              <a:ext cx="1813713" cy="1172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Läti ja Eesti vaheline piir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Надпись 21">
              <a:extLst>
                <a:ext uri="{FF2B5EF4-FFF2-40B4-BE49-F238E27FC236}">
                  <a16:creationId xmlns:a16="http://schemas.microsoft.com/office/drawing/2014/main" id="{992E6B97-5C86-ED77-08D4-DB9CD01844F1}"/>
                </a:ext>
              </a:extLst>
            </p:cNvPr>
            <p:cNvSpPr txBox="1"/>
            <p:nvPr/>
          </p:nvSpPr>
          <p:spPr>
            <a:xfrm>
              <a:off x="285751" y="1378915"/>
              <a:ext cx="1341881" cy="22677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Aluskaart –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t-EE" sz="7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Open Street Maps, 2024. aasta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233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087BA2AC-59B8-C3FF-A9E5-D55CCFD00CAE}"/>
              </a:ext>
            </a:extLst>
          </p:cNvPr>
          <p:cNvSpPr/>
          <p:nvPr/>
        </p:nvSpPr>
        <p:spPr>
          <a:xfrm>
            <a:off x="0" y="1"/>
            <a:ext cx="5222875" cy="6857999"/>
          </a:xfrm>
          <a:prstGeom prst="round1Rect">
            <a:avLst>
              <a:gd name="adj" fmla="val 21490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B35B8-1841-BB3E-77A2-BDB0804D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77" y="486804"/>
            <a:ext cx="4085973" cy="1796022"/>
          </a:xfrm>
        </p:spPr>
        <p:txBody>
          <a:bodyPr rtlCol="0"/>
          <a:lstStyle/>
          <a:p>
            <a:pPr rtl="0"/>
            <a:r>
              <a:rPr lang="et-ee">
                <a:solidFill>
                  <a:schemeClr val="tx2"/>
                </a:solidFill>
              </a:rPr>
              <a:t>ELEKTRITUULIKUTE RAJAMISE</a:t>
            </a:r>
            <a:br>
              <a:rPr lang="en-GB">
                <a:solidFill>
                  <a:schemeClr val="tx2"/>
                </a:solidFill>
              </a:rPr>
            </a:br>
            <a:r>
              <a:rPr lang="et-ee"/>
              <a:t>ETAPPIDE KALENDER-</a:t>
            </a:r>
            <a:br>
              <a:rPr lang="en-GB"/>
            </a:br>
            <a:r>
              <a:rPr lang="et-ee"/>
              <a:t>PLAAN</a:t>
            </a:r>
            <a:endParaRPr lang="en-LV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15DDBD0-2A21-A8FC-1258-6698C9F039BC}"/>
              </a:ext>
            </a:extLst>
          </p:cNvPr>
          <p:cNvSpPr txBox="1">
            <a:spLocks/>
          </p:cNvSpPr>
          <p:nvPr/>
        </p:nvSpPr>
        <p:spPr>
          <a:xfrm>
            <a:off x="5803900" y="540526"/>
            <a:ext cx="5226050" cy="6024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-ee" sz="1600" b="1">
                <a:latin typeface="Helvetica Neue" panose="02000503000000020004" pitchFamily="2" charset="0"/>
                <a:ea typeface="Helvetica Neue" panose="02000503000000020004" pitchFamily="2" charset="0"/>
              </a:rPr>
              <a:t>Tuulepargi rajamise etapid – üldiselt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B0ED8F-4219-8990-8594-9FFAF7FC0ED9}"/>
              </a:ext>
            </a:extLst>
          </p:cNvPr>
          <p:cNvGrpSpPr/>
          <p:nvPr/>
        </p:nvGrpSpPr>
        <p:grpSpPr>
          <a:xfrm>
            <a:off x="10786093" y="1840452"/>
            <a:ext cx="824882" cy="670973"/>
            <a:chOff x="10786093" y="1611852"/>
            <a:chExt cx="824882" cy="670973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E0B05077-9853-10A8-4EE5-ADDE451525FF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Turbiinide montaaž, reguleerimine ja konfigureerimine</a:t>
              </a:r>
            </a:p>
          </p:txBody>
        </p:sp>
        <p:sp>
          <p:nvSpPr>
            <p:cNvPr id="28" name="Text Placeholder 3">
              <a:extLst>
                <a:ext uri="{FF2B5EF4-FFF2-40B4-BE49-F238E27FC236}">
                  <a16:creationId xmlns:a16="http://schemas.microsoft.com/office/drawing/2014/main" id="{5A876648-5B5F-04C2-E4A6-3F34F69D3447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14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CCC83E-7154-F626-3B73-EEC83EDD60BA}"/>
              </a:ext>
            </a:extLst>
          </p:cNvPr>
          <p:cNvCxnSpPr>
            <a:cxnSpLocks/>
          </p:cNvCxnSpPr>
          <p:nvPr/>
        </p:nvCxnSpPr>
        <p:spPr>
          <a:xfrm>
            <a:off x="9956152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9FB835-DE58-ACEE-DE21-3CE5E5C0D24A}"/>
              </a:ext>
            </a:extLst>
          </p:cNvPr>
          <p:cNvCxnSpPr>
            <a:cxnSpLocks/>
          </p:cNvCxnSpPr>
          <p:nvPr/>
        </p:nvCxnSpPr>
        <p:spPr>
          <a:xfrm>
            <a:off x="6636384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8091C4-4821-D822-EA38-CF65B152CD59}"/>
              </a:ext>
            </a:extLst>
          </p:cNvPr>
          <p:cNvCxnSpPr>
            <a:cxnSpLocks/>
          </p:cNvCxnSpPr>
          <p:nvPr/>
        </p:nvCxnSpPr>
        <p:spPr>
          <a:xfrm>
            <a:off x="7466326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6F0AB-F543-CC1F-D607-B30D5D16B12F}"/>
              </a:ext>
            </a:extLst>
          </p:cNvPr>
          <p:cNvCxnSpPr>
            <a:cxnSpLocks/>
          </p:cNvCxnSpPr>
          <p:nvPr/>
        </p:nvCxnSpPr>
        <p:spPr>
          <a:xfrm>
            <a:off x="8296268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ED6D1C-E3E0-C6F2-6E12-553E919C8A08}"/>
              </a:ext>
            </a:extLst>
          </p:cNvPr>
          <p:cNvCxnSpPr>
            <a:cxnSpLocks/>
          </p:cNvCxnSpPr>
          <p:nvPr/>
        </p:nvCxnSpPr>
        <p:spPr>
          <a:xfrm>
            <a:off x="9126210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CA97F8-8F79-861B-2896-B54C78E588BA}"/>
              </a:ext>
            </a:extLst>
          </p:cNvPr>
          <p:cNvCxnSpPr>
            <a:cxnSpLocks/>
          </p:cNvCxnSpPr>
          <p:nvPr/>
        </p:nvCxnSpPr>
        <p:spPr>
          <a:xfrm>
            <a:off x="10786094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7269CF-3DC9-91B3-0D14-8DB50D7BB2C8}"/>
              </a:ext>
            </a:extLst>
          </p:cNvPr>
          <p:cNvCxnSpPr>
            <a:cxnSpLocks/>
          </p:cNvCxnSpPr>
          <p:nvPr/>
        </p:nvCxnSpPr>
        <p:spPr>
          <a:xfrm>
            <a:off x="11616035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DD9A8D-5C6E-8734-9881-D0EFBFF08DB6}"/>
              </a:ext>
            </a:extLst>
          </p:cNvPr>
          <p:cNvGrpSpPr/>
          <p:nvPr/>
        </p:nvGrpSpPr>
        <p:grpSpPr>
          <a:xfrm>
            <a:off x="9954463" y="1840452"/>
            <a:ext cx="824882" cy="670973"/>
            <a:chOff x="10786093" y="1611852"/>
            <a:chExt cx="824882" cy="670973"/>
          </a:xfrm>
        </p:grpSpPr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B66D0DB7-B252-3267-EAA9-EF59214D87B1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Alajaamade</a:t>
              </a:r>
              <a:br>
                <a:rPr lang="lv-LV" sz="800"/>
              </a:br>
              <a:r>
                <a:rPr lang="et-ee" sz="800"/>
                <a:t>valamine</a:t>
              </a:r>
            </a:p>
          </p:txBody>
        </p:sp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699A7583-56A2-480B-1F94-468D059BA4D6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12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E8D1C8-63A6-1625-123E-AC28F2CEAF67}"/>
              </a:ext>
            </a:extLst>
          </p:cNvPr>
          <p:cNvGrpSpPr/>
          <p:nvPr/>
        </p:nvGrpSpPr>
        <p:grpSpPr>
          <a:xfrm>
            <a:off x="9122832" y="1840452"/>
            <a:ext cx="824882" cy="670973"/>
            <a:chOff x="10786093" y="1611852"/>
            <a:chExt cx="824882" cy="670973"/>
          </a:xfrm>
        </p:grpSpPr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C8A1B24D-CB2E-4164-F259-2D0D92BA9A58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Kaabelliinide</a:t>
              </a:r>
              <a:br>
                <a:rPr lang="lv-LV" sz="800"/>
              </a:br>
              <a:r>
                <a:rPr lang="et-ee" sz="800"/>
                <a:t>valamine</a:t>
              </a:r>
            </a:p>
          </p:txBody>
        </p:sp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C9A5D200-EFFF-E672-1FB8-8ADAF81505D9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8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44A31F-0770-1B38-37D8-28AB84C02BBD}"/>
              </a:ext>
            </a:extLst>
          </p:cNvPr>
          <p:cNvGrpSpPr/>
          <p:nvPr/>
        </p:nvGrpSpPr>
        <p:grpSpPr>
          <a:xfrm>
            <a:off x="8291201" y="1840452"/>
            <a:ext cx="824882" cy="670973"/>
            <a:chOff x="10786093" y="1611852"/>
            <a:chExt cx="824882" cy="670973"/>
          </a:xfrm>
        </p:grpSpPr>
        <p:sp>
          <p:nvSpPr>
            <p:cNvPr id="46" name="Text Placeholder 3">
              <a:extLst>
                <a:ext uri="{FF2B5EF4-FFF2-40B4-BE49-F238E27FC236}">
                  <a16:creationId xmlns:a16="http://schemas.microsoft.com/office/drawing/2014/main" id="{A28C7C59-4222-6F23-1A6B-5F508CB72E84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Vundamendi</a:t>
              </a:r>
              <a:br>
                <a:rPr lang="lv-LV" sz="800"/>
              </a:br>
              <a:r>
                <a:rPr lang="et-ee" sz="800"/>
                <a:t>valamine</a:t>
              </a:r>
            </a:p>
          </p:txBody>
        </p:sp>
        <p:sp>
          <p:nvSpPr>
            <p:cNvPr id="47" name="Text Placeholder 3">
              <a:extLst>
                <a:ext uri="{FF2B5EF4-FFF2-40B4-BE49-F238E27FC236}">
                  <a16:creationId xmlns:a16="http://schemas.microsoft.com/office/drawing/2014/main" id="{07A84FDB-6512-FB82-94A6-905B8029B991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6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3EEE32-16F4-415B-1349-C2853CC2726D}"/>
              </a:ext>
            </a:extLst>
          </p:cNvPr>
          <p:cNvGrpSpPr/>
          <p:nvPr/>
        </p:nvGrpSpPr>
        <p:grpSpPr>
          <a:xfrm>
            <a:off x="7459570" y="1840452"/>
            <a:ext cx="824882" cy="670973"/>
            <a:chOff x="10786093" y="1611852"/>
            <a:chExt cx="824882" cy="670973"/>
          </a:xfrm>
        </p:grpSpPr>
        <p:sp>
          <p:nvSpPr>
            <p:cNvPr id="49" name="Text Placeholder 3">
              <a:extLst>
                <a:ext uri="{FF2B5EF4-FFF2-40B4-BE49-F238E27FC236}">
                  <a16:creationId xmlns:a16="http://schemas.microsoft.com/office/drawing/2014/main" id="{7E9845AE-1530-5FCE-7EAF-B62B4F1959CC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Juurdepääsuteede rajamine</a:t>
              </a:r>
            </a:p>
          </p:txBody>
        </p:sp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F1292EF4-E327-EF4F-83F3-8C0F15B4C630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10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BF805E-15C3-7AF6-3DB6-093D29CA06BD}"/>
              </a:ext>
            </a:extLst>
          </p:cNvPr>
          <p:cNvGrpSpPr/>
          <p:nvPr/>
        </p:nvGrpSpPr>
        <p:grpSpPr>
          <a:xfrm>
            <a:off x="6627939" y="1840452"/>
            <a:ext cx="824882" cy="670973"/>
            <a:chOff x="10786093" y="1611852"/>
            <a:chExt cx="824882" cy="670973"/>
          </a:xfrm>
        </p:grpSpPr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9D138E1C-5186-9345-84AE-E36C9A734714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Ettevalmistus-</a:t>
              </a:r>
              <a:br>
                <a:rPr lang="lv-LV" sz="800"/>
              </a:br>
              <a:r>
                <a:rPr lang="et-ee" sz="800"/>
                <a:t>tööd</a:t>
              </a: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37B0439B-E066-B281-2030-F43B43ED1554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3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6EAF1F-9868-D679-9AEC-E877AC90F5C3}"/>
              </a:ext>
            </a:extLst>
          </p:cNvPr>
          <p:cNvGrpSpPr/>
          <p:nvPr/>
        </p:nvGrpSpPr>
        <p:grpSpPr>
          <a:xfrm>
            <a:off x="5796308" y="1840452"/>
            <a:ext cx="824882" cy="670973"/>
            <a:chOff x="10786093" y="1611852"/>
            <a:chExt cx="824882" cy="670973"/>
          </a:xfrm>
        </p:grpSpPr>
        <p:sp>
          <p:nvSpPr>
            <p:cNvPr id="55" name="Text Placeholder 3">
              <a:extLst>
                <a:ext uri="{FF2B5EF4-FFF2-40B4-BE49-F238E27FC236}">
                  <a16:creationId xmlns:a16="http://schemas.microsoft.com/office/drawing/2014/main" id="{A12E7389-DED2-A96E-B4E6-C99EF4963AD9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1611852"/>
              <a:ext cx="824882" cy="41778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Geotehnilised</a:t>
              </a:r>
              <a:br>
                <a:rPr lang="lv-LV" sz="800"/>
              </a:br>
              <a:r>
                <a:rPr lang="et-ee" sz="800"/>
                <a:t>uuringud</a:t>
              </a:r>
            </a:p>
          </p:txBody>
        </p:sp>
        <p:sp>
          <p:nvSpPr>
            <p:cNvPr id="56" name="Text Placeholder 3">
              <a:extLst>
                <a:ext uri="{FF2B5EF4-FFF2-40B4-BE49-F238E27FC236}">
                  <a16:creationId xmlns:a16="http://schemas.microsoft.com/office/drawing/2014/main" id="{76082613-D539-8E84-5D55-CF9E7B792765}"/>
                </a:ext>
              </a:extLst>
            </p:cNvPr>
            <p:cNvSpPr txBox="1">
              <a:spLocks/>
            </p:cNvSpPr>
            <p:nvPr/>
          </p:nvSpPr>
          <p:spPr>
            <a:xfrm>
              <a:off x="10786093" y="2081048"/>
              <a:ext cx="824882" cy="20177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5 kuud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B2C5AA2-AD40-02E8-067E-4AF0FC03DB9B}"/>
              </a:ext>
            </a:extLst>
          </p:cNvPr>
          <p:cNvGrpSpPr/>
          <p:nvPr/>
        </p:nvGrpSpPr>
        <p:grpSpPr>
          <a:xfrm>
            <a:off x="5803900" y="2644997"/>
            <a:ext cx="5810250" cy="417787"/>
            <a:chOff x="5803900" y="2739087"/>
            <a:chExt cx="5810250" cy="417787"/>
          </a:xfrm>
        </p:grpSpPr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06485FBA-48D2-6BE6-6FA5-A3C07170C39B}"/>
                </a:ext>
              </a:extLst>
            </p:cNvPr>
            <p:cNvSpPr/>
            <p:nvPr/>
          </p:nvSpPr>
          <p:spPr>
            <a:xfrm>
              <a:off x="5803900" y="2739087"/>
              <a:ext cx="5810250" cy="41778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LV"/>
            </a:p>
          </p:txBody>
        </p:sp>
        <p:sp>
          <p:nvSpPr>
            <p:cNvPr id="57" name="Text Placeholder 3">
              <a:extLst>
                <a:ext uri="{FF2B5EF4-FFF2-40B4-BE49-F238E27FC236}">
                  <a16:creationId xmlns:a16="http://schemas.microsoft.com/office/drawing/2014/main" id="{ADA3D25E-2462-400A-82C1-6E8D9E2BB625}"/>
                </a:ext>
              </a:extLst>
            </p:cNvPr>
            <p:cNvSpPr txBox="1">
              <a:spLocks/>
            </p:cNvSpPr>
            <p:nvPr/>
          </p:nvSpPr>
          <p:spPr>
            <a:xfrm>
              <a:off x="5852116" y="2847181"/>
              <a:ext cx="3147104" cy="201600"/>
            </a:xfrm>
            <a:prstGeom prst="rect">
              <a:avLst/>
            </a:prstGeom>
            <a:noFill/>
          </p:spPr>
          <p:txBody>
            <a:bodyPr vert="horz" lIns="7200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800"/>
                <a:t>* Mõned ehitusetapid kattuvad.</a:t>
              </a:r>
            </a:p>
          </p:txBody>
        </p:sp>
        <p:sp>
          <p:nvSpPr>
            <p:cNvPr id="58" name="Text Placeholder 3">
              <a:extLst>
                <a:ext uri="{FF2B5EF4-FFF2-40B4-BE49-F238E27FC236}">
                  <a16:creationId xmlns:a16="http://schemas.microsoft.com/office/drawing/2014/main" id="{1DB2505E-2E92-28C2-4CE4-F6FE8A4ACF0E}"/>
                </a:ext>
              </a:extLst>
            </p:cNvPr>
            <p:cNvSpPr txBox="1">
              <a:spLocks/>
            </p:cNvSpPr>
            <p:nvPr/>
          </p:nvSpPr>
          <p:spPr>
            <a:xfrm>
              <a:off x="10415360" y="2847181"/>
              <a:ext cx="973779" cy="201600"/>
            </a:xfrm>
            <a:prstGeom prst="rect">
              <a:avLst/>
            </a:prstGeom>
            <a:noFill/>
          </p:spPr>
          <p:txBody>
            <a:bodyPr vert="horz" lIns="0" tIns="0" rIns="7200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120000"/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000" b="1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</a:rPr>
                <a:t>2 aastat*</a:t>
              </a:r>
              <a:endParaRPr lang="en-US" sz="1000" b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</a:endParaRPr>
            </a:p>
          </p:txBody>
        </p:sp>
      </p:grpSp>
      <p:graphicFrame>
        <p:nvGraphicFramePr>
          <p:cNvPr id="69" name="Satura vietturis 2">
            <a:extLst>
              <a:ext uri="{FF2B5EF4-FFF2-40B4-BE49-F238E27FC236}">
                <a16:creationId xmlns:a16="http://schemas.microsoft.com/office/drawing/2014/main" id="{80FD5ED3-438C-6FBB-D483-B162CDB1DF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813080"/>
              </p:ext>
            </p:extLst>
          </p:nvPr>
        </p:nvGraphicFramePr>
        <p:xfrm>
          <a:off x="5803900" y="3188836"/>
          <a:ext cx="5810251" cy="29428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2267">
                  <a:extLst>
                    <a:ext uri="{9D8B030D-6E8A-4147-A177-3AD203B41FA5}">
                      <a16:colId xmlns:a16="http://schemas.microsoft.com/office/drawing/2014/main" val="150243000"/>
                    </a:ext>
                  </a:extLst>
                </a:gridCol>
                <a:gridCol w="142432">
                  <a:extLst>
                    <a:ext uri="{9D8B030D-6E8A-4147-A177-3AD203B41FA5}">
                      <a16:colId xmlns:a16="http://schemas.microsoft.com/office/drawing/2014/main" val="4268812999"/>
                    </a:ext>
                  </a:extLst>
                </a:gridCol>
                <a:gridCol w="884523">
                  <a:extLst>
                    <a:ext uri="{9D8B030D-6E8A-4147-A177-3AD203B41FA5}">
                      <a16:colId xmlns:a16="http://schemas.microsoft.com/office/drawing/2014/main" val="622059709"/>
                    </a:ext>
                  </a:extLst>
                </a:gridCol>
                <a:gridCol w="617956">
                  <a:extLst>
                    <a:ext uri="{9D8B030D-6E8A-4147-A177-3AD203B41FA5}">
                      <a16:colId xmlns:a16="http://schemas.microsoft.com/office/drawing/2014/main" val="1157915065"/>
                    </a:ext>
                  </a:extLst>
                </a:gridCol>
                <a:gridCol w="96311">
                  <a:extLst>
                    <a:ext uri="{9D8B030D-6E8A-4147-A177-3AD203B41FA5}">
                      <a16:colId xmlns:a16="http://schemas.microsoft.com/office/drawing/2014/main" val="2150466971"/>
                    </a:ext>
                  </a:extLst>
                </a:gridCol>
                <a:gridCol w="124594">
                  <a:extLst>
                    <a:ext uri="{9D8B030D-6E8A-4147-A177-3AD203B41FA5}">
                      <a16:colId xmlns:a16="http://schemas.microsoft.com/office/drawing/2014/main" val="1119246052"/>
                    </a:ext>
                  </a:extLst>
                </a:gridCol>
                <a:gridCol w="190082">
                  <a:extLst>
                    <a:ext uri="{9D8B030D-6E8A-4147-A177-3AD203B41FA5}">
                      <a16:colId xmlns:a16="http://schemas.microsoft.com/office/drawing/2014/main" val="1378938384"/>
                    </a:ext>
                  </a:extLst>
                </a:gridCol>
                <a:gridCol w="806562">
                  <a:extLst>
                    <a:ext uri="{9D8B030D-6E8A-4147-A177-3AD203B41FA5}">
                      <a16:colId xmlns:a16="http://schemas.microsoft.com/office/drawing/2014/main" val="2199197752"/>
                    </a:ext>
                  </a:extLst>
                </a:gridCol>
                <a:gridCol w="683266">
                  <a:extLst>
                    <a:ext uri="{9D8B030D-6E8A-4147-A177-3AD203B41FA5}">
                      <a16:colId xmlns:a16="http://schemas.microsoft.com/office/drawing/2014/main" val="1078611499"/>
                    </a:ext>
                  </a:extLst>
                </a:gridCol>
                <a:gridCol w="868210">
                  <a:extLst>
                    <a:ext uri="{9D8B030D-6E8A-4147-A177-3AD203B41FA5}">
                      <a16:colId xmlns:a16="http://schemas.microsoft.com/office/drawing/2014/main" val="2602339420"/>
                    </a:ext>
                  </a:extLst>
                </a:gridCol>
                <a:gridCol w="594048">
                  <a:extLst>
                    <a:ext uri="{9D8B030D-6E8A-4147-A177-3AD203B41FA5}">
                      <a16:colId xmlns:a16="http://schemas.microsoft.com/office/drawing/2014/main" val="4120001006"/>
                    </a:ext>
                  </a:extLst>
                </a:gridCol>
              </a:tblGrid>
              <a:tr h="420402">
                <a:tc gridSpan="7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Turbiinide montaaž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80330"/>
                  </a:ext>
                </a:extLst>
              </a:tr>
              <a:tr h="420402">
                <a:tc gridSpan="6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Kaabelliinide ehitus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002703"/>
                  </a:ext>
                </a:extLst>
              </a:tr>
              <a:tr h="420402">
                <a:tc gridSpan="5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Alajaamade ehitus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922603"/>
                  </a:ext>
                </a:extLst>
              </a:tr>
              <a:tr h="420402">
                <a:tc gridSpan="4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Vundamendi valamine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483601"/>
                  </a:ext>
                </a:extLst>
              </a:tr>
              <a:tr h="420402"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Juurdepääsuteede rajamine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050717"/>
                  </a:ext>
                </a:extLst>
              </a:tr>
              <a:tr h="42040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Ettevalmistustööd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763565"/>
                  </a:ext>
                </a:extLst>
              </a:tr>
              <a:tr h="4204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7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Geotehnilised uuringud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7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v-LV" sz="800" b="1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36000" marR="36000" marT="36000" marB="3600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729042"/>
                  </a:ext>
                </a:extLst>
              </a:tr>
            </a:tbl>
          </a:graphicData>
        </a:graphic>
      </p:graphicFrame>
      <p:sp>
        <p:nvSpPr>
          <p:cNvPr id="70" name="Oval 69">
            <a:extLst>
              <a:ext uri="{FF2B5EF4-FFF2-40B4-BE49-F238E27FC236}">
                <a16:creationId xmlns:a16="http://schemas.microsoft.com/office/drawing/2014/main" id="{037D0A19-5E06-89C2-A4D0-1F6EA94010DC}"/>
              </a:ext>
            </a:extLst>
          </p:cNvPr>
          <p:cNvSpPr/>
          <p:nvPr/>
        </p:nvSpPr>
        <p:spPr>
          <a:xfrm>
            <a:off x="595122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719FD9B-B98C-84CF-ED3B-6CFC450ADE94}"/>
              </a:ext>
            </a:extLst>
          </p:cNvPr>
          <p:cNvSpPr/>
          <p:nvPr/>
        </p:nvSpPr>
        <p:spPr>
          <a:xfrm>
            <a:off x="674370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0DA3EA8-0107-4DB9-6321-9303FAD5487E}"/>
              </a:ext>
            </a:extLst>
          </p:cNvPr>
          <p:cNvSpPr/>
          <p:nvPr/>
        </p:nvSpPr>
        <p:spPr>
          <a:xfrm>
            <a:off x="759714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978C303-56C0-8EC5-44E1-A15093513D17}"/>
              </a:ext>
            </a:extLst>
          </p:cNvPr>
          <p:cNvSpPr/>
          <p:nvPr/>
        </p:nvSpPr>
        <p:spPr>
          <a:xfrm>
            <a:off x="843534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E9C1445-E9FA-6403-B40C-8115AB4F978D}"/>
              </a:ext>
            </a:extLst>
          </p:cNvPr>
          <p:cNvSpPr/>
          <p:nvPr/>
        </p:nvSpPr>
        <p:spPr>
          <a:xfrm>
            <a:off x="927354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45F44BD-1A2D-A25C-C2E1-59566FE3DECB}"/>
              </a:ext>
            </a:extLst>
          </p:cNvPr>
          <p:cNvSpPr/>
          <p:nvPr/>
        </p:nvSpPr>
        <p:spPr>
          <a:xfrm>
            <a:off x="1011174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B70644E-7882-35E1-A477-6601F2F75372}"/>
              </a:ext>
            </a:extLst>
          </p:cNvPr>
          <p:cNvSpPr/>
          <p:nvPr/>
        </p:nvSpPr>
        <p:spPr>
          <a:xfrm>
            <a:off x="10942320" y="1143000"/>
            <a:ext cx="563880" cy="5638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E36B29-CF6A-85E3-44DF-A5D816D85701}"/>
              </a:ext>
            </a:extLst>
          </p:cNvPr>
          <p:cNvCxnSpPr>
            <a:cxnSpLocks/>
          </p:cNvCxnSpPr>
          <p:nvPr/>
        </p:nvCxnSpPr>
        <p:spPr>
          <a:xfrm>
            <a:off x="5806442" y="1143000"/>
            <a:ext cx="0" cy="181169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B7298965-5C16-E95A-7435-8BA9A74F4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62948"/>
              </p:ext>
            </p:extLst>
          </p:nvPr>
        </p:nvGraphicFramePr>
        <p:xfrm>
          <a:off x="581025" y="2280612"/>
          <a:ext cx="4064000" cy="385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 rajamine võtab umbes kaks aastat, </a:t>
                      </a:r>
                      <a:br>
                        <a:rPr lang="lv-LV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ja ehitustöid teostatakse vastavalt tööplaanile, mis on kooskõlas õigusaktides sätestatud nõuetega.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352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Ehituse käigus võetakse arvesse ekspertide, sealhulgas ornitoloogide, nahkhiirte ekspertide ja teiste asjatundjate ehitustõid puudutavaid soovitusi</a:t>
                      </a:r>
                      <a:br>
                        <a:rPr lang="lv-LV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</a:b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ning keeldusid teatud ajavahemikes. Arendustegevust on kavas teostada nii, et see ei ohustaks kaitsealuseid loodusväärtusi.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Tööplaanide muutmise korral on kavas muudatused eraldi kooskõlastada vastava valdkonna asjatundjatega. 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82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rtl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None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Samuti võetakse arvesse ka tööde kulgu mõjutavaid ilmastikuolusid, nagu tugev tuul, lumi jne.</a:t>
                      </a:r>
                    </a:p>
                  </a:txBody>
                  <a:tcPr marL="0" marR="0" marT="72000" marB="144000"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75477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26648E-2EDA-76F1-F758-38F36E4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013" y="1223643"/>
            <a:ext cx="390516" cy="402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BE508B-AF59-5981-D7C3-5E143CFC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544" y="1242994"/>
            <a:ext cx="319626" cy="37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75184-B187-2CB2-56E4-CD418D80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952" y="1244940"/>
            <a:ext cx="374118" cy="3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E4B12-B0DF-8EB2-2FA0-A63C6EB4F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88" y="1244940"/>
            <a:ext cx="425455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7E40B-276F-C61B-3F28-35C86F236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480" y="1244940"/>
            <a:ext cx="360000" cy="3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A03D0-34DF-24B9-6BBE-997EE2EB4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3680" y="1240543"/>
            <a:ext cx="360000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FA3B2-A985-BBE7-70E2-87899E735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989" y="123478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8D05-63A5-81D5-17C1-6EB2C395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-ee">
                <a:solidFill>
                  <a:schemeClr val="accent2"/>
                </a:solidFill>
              </a:rPr>
              <a:t>LOODUS-</a:t>
            </a:r>
            <a:br>
              <a:rPr lang="en-GB">
                <a:solidFill>
                  <a:schemeClr val="accent2"/>
                </a:solidFill>
              </a:rPr>
            </a:br>
            <a:r>
              <a:rPr lang="et-ee">
                <a:solidFill>
                  <a:schemeClr val="accent2"/>
                </a:solidFill>
              </a:rPr>
              <a:t>KAITSE </a:t>
            </a:r>
            <a:endParaRPr lang="en-LV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5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43D5C29-EAB6-E7EC-CB2B-10F4573438F9}"/>
              </a:ext>
            </a:extLst>
          </p:cNvPr>
          <p:cNvSpPr/>
          <p:nvPr/>
        </p:nvSpPr>
        <p:spPr>
          <a:xfrm>
            <a:off x="0" y="0"/>
            <a:ext cx="4641850" cy="6857999"/>
          </a:xfrm>
          <a:prstGeom prst="round1Rect">
            <a:avLst>
              <a:gd name="adj" fmla="val 21490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7D35-24D3-BD6D-78E0-F479710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91" y="486802"/>
            <a:ext cx="3825029" cy="1292659"/>
          </a:xfrm>
        </p:spPr>
        <p:txBody>
          <a:bodyPr rtlCol="0"/>
          <a:lstStyle/>
          <a:p>
            <a:pPr rtl="0"/>
            <a:r>
              <a:rPr lang="et-ee" sz="2850"/>
              <a:t>LOODUS-</a:t>
            </a:r>
            <a:br>
              <a:rPr lang="en-GB" sz="2850"/>
            </a:br>
            <a:r>
              <a:rPr lang="et-ee" sz="2850"/>
              <a:t>KAITSE –</a:t>
            </a:r>
            <a:br>
              <a:rPr lang="en-GB" sz="2850"/>
            </a:br>
            <a:r>
              <a:rPr lang="et-ee" sz="2850">
                <a:solidFill>
                  <a:schemeClr val="accent2"/>
                </a:solidFill>
              </a:rPr>
              <a:t>LINNUD</a:t>
            </a:r>
            <a:endParaRPr lang="en-LV" sz="2850">
              <a:solidFill>
                <a:schemeClr val="accent2"/>
              </a:solidFill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5176F78-FB92-4A1B-47B2-B4CEC380C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1627"/>
              </p:ext>
            </p:extLst>
          </p:nvPr>
        </p:nvGraphicFramePr>
        <p:xfrm>
          <a:off x="377028" y="1944210"/>
          <a:ext cx="4012092" cy="470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2092">
                  <a:extLst>
                    <a:ext uri="{9D8B030D-6E8A-4147-A177-3AD203B41FA5}">
                      <a16:colId xmlns:a16="http://schemas.microsoft.com/office/drawing/2014/main" val="2272209038"/>
                    </a:ext>
                  </a:extLst>
                </a:gridCol>
              </a:tblGrid>
              <a:tr h="1226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KMH-s on hinnatud järgmisi linnuseltse ja -liike: merikotkas, kaljukotkas, väike-konnakotkas, metsis, must-toonekurg, kanakull, kalakotkas, värbkakk, laanekakk, kassikakk, valgeselg-kirjurähn, laanepüü, teder, rändlinnud.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48023"/>
                  </a:ext>
                </a:extLst>
              </a:tr>
              <a:tr h="13233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Tuulepargi ümbruse analüüsiks 10 km raadiuses kasutati linnuvaatluse andmeid, mis on avalikult kättesaadavad andmebaasides elurikkus.ee ja plutof.ut.ee. Alates 1. jaanuarist 2020 on vaatluste andmetel registreeritud 7927 lindu.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55578"/>
                  </a:ext>
                </a:extLst>
              </a:tr>
              <a:tr h="14097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1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Piiriüleses kontekstis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toonekurelised, luiged ja hanelised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parves rändavad linnuliigid, nt partlased, kurvitsalised, värvulised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b="0" i="0" baseline="0"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b="0" i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  <a:cs typeface="Helvetica Neue" panose="02000503000000020004" pitchFamily="2" charset="0"/>
                        </a:rPr>
                        <a:t>pesitsevate suurte haudelindude rändliigid </a:t>
                      </a:r>
                    </a:p>
                  </a:txBody>
                  <a:tcPr marL="0" marR="0" marT="72000" marB="144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58066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ED4D56D-1D2D-EFDC-94F3-787440F29C93}"/>
              </a:ext>
            </a:extLst>
          </p:cNvPr>
          <p:cNvSpPr txBox="1"/>
          <p:nvPr/>
        </p:nvSpPr>
        <p:spPr>
          <a:xfrm>
            <a:off x="9573032" y="1109414"/>
            <a:ext cx="2010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t-ee"/>
              <a:t>Lendavate ja määratlemata lindude vaatlused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2F56A-7E71-70D0-E612-F90A5CD51F94}"/>
              </a:ext>
            </a:extLst>
          </p:cNvPr>
          <p:cNvSpPr txBox="1"/>
          <p:nvPr/>
        </p:nvSpPr>
        <p:spPr>
          <a:xfrm>
            <a:off x="5018877" y="4824785"/>
            <a:ext cx="1854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t-ee" sz="1800" b="0" i="0" u="none" strike="noStrike">
                <a:solidFill>
                  <a:srgbClr val="000000"/>
                </a:solidFill>
                <a:latin typeface="Calibri" panose="020F0502020204030204" pitchFamily="34" charset="0"/>
              </a:rPr>
              <a:t>Kohalike ja siin toituvate lindude vaatlused</a:t>
            </a:r>
            <a:endParaRPr lang="en-US"/>
          </a:p>
        </p:txBody>
      </p:sp>
      <p:grpSp>
        <p:nvGrpSpPr>
          <p:cNvPr id="3" name="Группа 23">
            <a:extLst>
              <a:ext uri="{FF2B5EF4-FFF2-40B4-BE49-F238E27FC236}">
                <a16:creationId xmlns:a16="http://schemas.microsoft.com/office/drawing/2014/main" id="{109770EB-566B-BB19-EA9A-F5F7491B0656}"/>
              </a:ext>
            </a:extLst>
          </p:cNvPr>
          <p:cNvGrpSpPr/>
          <p:nvPr/>
        </p:nvGrpSpPr>
        <p:grpSpPr>
          <a:xfrm>
            <a:off x="4493032" y="457308"/>
            <a:ext cx="4827270" cy="3412490"/>
            <a:chOff x="0" y="0"/>
            <a:chExt cx="4827270" cy="3412490"/>
          </a:xfrm>
        </p:grpSpPr>
        <p:pic>
          <p:nvPicPr>
            <p:cNvPr id="4" name="Attēls 8">
              <a:extLst>
                <a:ext uri="{FF2B5EF4-FFF2-40B4-BE49-F238E27FC236}">
                  <a16:creationId xmlns:a16="http://schemas.microsoft.com/office/drawing/2014/main" id="{73A03B26-48B4-67A4-7B90-63E2430BD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27270" cy="3412490"/>
            </a:xfrm>
            <a:prstGeom prst="rect">
              <a:avLst/>
            </a:prstGeom>
          </p:spPr>
        </p:pic>
        <p:sp>
          <p:nvSpPr>
            <p:cNvPr id="5" name="Надпись 22">
              <a:extLst>
                <a:ext uri="{FF2B5EF4-FFF2-40B4-BE49-F238E27FC236}">
                  <a16:creationId xmlns:a16="http://schemas.microsoft.com/office/drawing/2014/main" id="{C8D71D63-0B2C-4B2A-54E5-3B4D178B18FC}"/>
                </a:ext>
              </a:extLst>
            </p:cNvPr>
            <p:cNvSpPr txBox="1"/>
            <p:nvPr/>
          </p:nvSpPr>
          <p:spPr>
            <a:xfrm>
              <a:off x="214685" y="1886420"/>
              <a:ext cx="727545" cy="16501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10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Tähistused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Надпись 24">
              <a:extLst>
                <a:ext uri="{FF2B5EF4-FFF2-40B4-BE49-F238E27FC236}">
                  <a16:creationId xmlns:a16="http://schemas.microsoft.com/office/drawing/2014/main" id="{8AECE307-E70C-9180-6C34-C6957984172A}"/>
                </a:ext>
              </a:extLst>
            </p:cNvPr>
            <p:cNvSpPr txBox="1"/>
            <p:nvPr/>
          </p:nvSpPr>
          <p:spPr>
            <a:xfrm>
              <a:off x="317398" y="2051437"/>
              <a:ext cx="1264383" cy="21577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Hinnangu all olnud elektrituulikute lõplik soovitatud asukoht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Надпись 25">
              <a:extLst>
                <a:ext uri="{FF2B5EF4-FFF2-40B4-BE49-F238E27FC236}">
                  <a16:creationId xmlns:a16="http://schemas.microsoft.com/office/drawing/2014/main" id="{E6413303-D818-121B-9333-F9D47F6B8342}"/>
                </a:ext>
              </a:extLst>
            </p:cNvPr>
            <p:cNvSpPr txBox="1"/>
            <p:nvPr/>
          </p:nvSpPr>
          <p:spPr>
            <a:xfrm>
              <a:off x="214684" y="2246843"/>
              <a:ext cx="1158169" cy="20074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Lendavate ja määratlemata lindude vaatlused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Надпись 26">
              <a:extLst>
                <a:ext uri="{FF2B5EF4-FFF2-40B4-BE49-F238E27FC236}">
                  <a16:creationId xmlns:a16="http://schemas.microsoft.com/office/drawing/2014/main" id="{3D8983F0-5211-2C78-6043-C3EF5A656599}"/>
                </a:ext>
              </a:extLst>
            </p:cNvPr>
            <p:cNvSpPr txBox="1"/>
            <p:nvPr/>
          </p:nvSpPr>
          <p:spPr>
            <a:xfrm>
              <a:off x="352471" y="2432555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Haned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Надпись 27">
              <a:extLst>
                <a:ext uri="{FF2B5EF4-FFF2-40B4-BE49-F238E27FC236}">
                  <a16:creationId xmlns:a16="http://schemas.microsoft.com/office/drawing/2014/main" id="{2BB7F022-AD2B-CB14-5759-69F004A9C14C}"/>
                </a:ext>
              </a:extLst>
            </p:cNvPr>
            <p:cNvSpPr txBox="1"/>
            <p:nvPr/>
          </p:nvSpPr>
          <p:spPr>
            <a:xfrm>
              <a:off x="352471" y="2535268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Luiged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Надпись 28">
              <a:extLst>
                <a:ext uri="{FF2B5EF4-FFF2-40B4-BE49-F238E27FC236}">
                  <a16:creationId xmlns:a16="http://schemas.microsoft.com/office/drawing/2014/main" id="{8C1AC3EE-82D4-0505-027D-B8F808A80EB3}"/>
                </a:ext>
              </a:extLst>
            </p:cNvPr>
            <p:cNvSpPr txBox="1"/>
            <p:nvPr/>
          </p:nvSpPr>
          <p:spPr>
            <a:xfrm>
              <a:off x="352471" y="2648001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Kured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Надпись 29">
              <a:extLst>
                <a:ext uri="{FF2B5EF4-FFF2-40B4-BE49-F238E27FC236}">
                  <a16:creationId xmlns:a16="http://schemas.microsoft.com/office/drawing/2014/main" id="{B91623C9-4124-E256-8B4D-25B1456597DB}"/>
                </a:ext>
              </a:extLst>
            </p:cNvPr>
            <p:cNvSpPr txBox="1"/>
            <p:nvPr/>
          </p:nvSpPr>
          <p:spPr>
            <a:xfrm>
              <a:off x="352470" y="2748209"/>
              <a:ext cx="1356079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 ümber hinnatud tuulepargi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Надпись 30">
              <a:extLst>
                <a:ext uri="{FF2B5EF4-FFF2-40B4-BE49-F238E27FC236}">
                  <a16:creationId xmlns:a16="http://schemas.microsoft.com/office/drawing/2014/main" id="{DEA1B267-B7C6-1895-3C71-92D94025CFAD}"/>
                </a:ext>
              </a:extLst>
            </p:cNvPr>
            <p:cNvSpPr txBox="1"/>
            <p:nvPr/>
          </p:nvSpPr>
          <p:spPr>
            <a:xfrm>
              <a:off x="352470" y="2855932"/>
              <a:ext cx="1438752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tsooni osa, mis hõlmab Eesti Vabariiki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Надпись 31">
              <a:extLst>
                <a:ext uri="{FF2B5EF4-FFF2-40B4-BE49-F238E27FC236}">
                  <a16:creationId xmlns:a16="http://schemas.microsoft.com/office/drawing/2014/main" id="{031E5078-96F5-6256-29B6-02C70A305649}"/>
                </a:ext>
              </a:extLst>
            </p:cNvPr>
            <p:cNvSpPr txBox="1"/>
            <p:nvPr/>
          </p:nvSpPr>
          <p:spPr>
            <a:xfrm>
              <a:off x="352470" y="2958645"/>
              <a:ext cx="1438752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Läti ja Eesti vaheline piir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Надпись 32">
              <a:extLst>
                <a:ext uri="{FF2B5EF4-FFF2-40B4-BE49-F238E27FC236}">
                  <a16:creationId xmlns:a16="http://schemas.microsoft.com/office/drawing/2014/main" id="{932CD418-FFE3-E640-89D3-A054470A9D22}"/>
                </a:ext>
              </a:extLst>
            </p:cNvPr>
            <p:cNvSpPr txBox="1"/>
            <p:nvPr/>
          </p:nvSpPr>
          <p:spPr>
            <a:xfrm>
              <a:off x="194642" y="3081398"/>
              <a:ext cx="1353575" cy="18539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Aluskaart –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Open Street Maps, 2024. aasta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33">
            <a:extLst>
              <a:ext uri="{FF2B5EF4-FFF2-40B4-BE49-F238E27FC236}">
                <a16:creationId xmlns:a16="http://schemas.microsoft.com/office/drawing/2014/main" id="{D16ED147-F736-5EC0-E00D-1F3D0B5878B7}"/>
              </a:ext>
            </a:extLst>
          </p:cNvPr>
          <p:cNvGrpSpPr/>
          <p:nvPr/>
        </p:nvGrpSpPr>
        <p:grpSpPr>
          <a:xfrm>
            <a:off x="6987702" y="3378181"/>
            <a:ext cx="4827270" cy="3411855"/>
            <a:chOff x="0" y="262"/>
            <a:chExt cx="4827270" cy="3411965"/>
          </a:xfrm>
        </p:grpSpPr>
        <p:pic>
          <p:nvPicPr>
            <p:cNvPr id="22" name="Attēls 8">
              <a:extLst>
                <a:ext uri="{FF2B5EF4-FFF2-40B4-BE49-F238E27FC236}">
                  <a16:creationId xmlns:a16="http://schemas.microsoft.com/office/drawing/2014/main" id="{9284CD5E-CF64-ADD4-DA99-E802C8F72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62"/>
              <a:ext cx="4827270" cy="3411965"/>
            </a:xfrm>
            <a:prstGeom prst="rect">
              <a:avLst/>
            </a:prstGeom>
          </p:spPr>
        </p:pic>
        <p:sp>
          <p:nvSpPr>
            <p:cNvPr id="23" name="Надпись 35">
              <a:extLst>
                <a:ext uri="{FF2B5EF4-FFF2-40B4-BE49-F238E27FC236}">
                  <a16:creationId xmlns:a16="http://schemas.microsoft.com/office/drawing/2014/main" id="{C529884D-A16A-2918-1D4C-F6CCE3AF8CF3}"/>
                </a:ext>
              </a:extLst>
            </p:cNvPr>
            <p:cNvSpPr txBox="1"/>
            <p:nvPr/>
          </p:nvSpPr>
          <p:spPr>
            <a:xfrm>
              <a:off x="214685" y="1886420"/>
              <a:ext cx="727545" cy="16501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10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Tähistused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Надпись 36">
              <a:extLst>
                <a:ext uri="{FF2B5EF4-FFF2-40B4-BE49-F238E27FC236}">
                  <a16:creationId xmlns:a16="http://schemas.microsoft.com/office/drawing/2014/main" id="{A5D17251-887C-EAD4-FFBA-DCFA06AA4EA4}"/>
                </a:ext>
              </a:extLst>
            </p:cNvPr>
            <p:cNvSpPr txBox="1"/>
            <p:nvPr/>
          </p:nvSpPr>
          <p:spPr>
            <a:xfrm>
              <a:off x="317398" y="2051371"/>
              <a:ext cx="1357493" cy="21577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Hinnangu all olnud elektrituulikute lõplik soovitatud asukoht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Надпись 37">
              <a:extLst>
                <a:ext uri="{FF2B5EF4-FFF2-40B4-BE49-F238E27FC236}">
                  <a16:creationId xmlns:a16="http://schemas.microsoft.com/office/drawing/2014/main" id="{8A1E7466-5D22-741E-C16B-51268CF9D7A8}"/>
                </a:ext>
              </a:extLst>
            </p:cNvPr>
            <p:cNvSpPr txBox="1"/>
            <p:nvPr/>
          </p:nvSpPr>
          <p:spPr>
            <a:xfrm>
              <a:off x="214685" y="2246699"/>
              <a:ext cx="1131598" cy="20074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Kohalike ja siin toituvate lindude vaatlused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Надпись 38">
              <a:extLst>
                <a:ext uri="{FF2B5EF4-FFF2-40B4-BE49-F238E27FC236}">
                  <a16:creationId xmlns:a16="http://schemas.microsoft.com/office/drawing/2014/main" id="{E299C96E-4CE6-C04D-D2C1-95C80C0A77D6}"/>
                </a:ext>
              </a:extLst>
            </p:cNvPr>
            <p:cNvSpPr txBox="1"/>
            <p:nvPr/>
          </p:nvSpPr>
          <p:spPr>
            <a:xfrm>
              <a:off x="352471" y="2437283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Haned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Надпись 39">
              <a:extLst>
                <a:ext uri="{FF2B5EF4-FFF2-40B4-BE49-F238E27FC236}">
                  <a16:creationId xmlns:a16="http://schemas.microsoft.com/office/drawing/2014/main" id="{E8E1FC6F-59C7-5AAB-BDE2-81D669FE4E0D}"/>
                </a:ext>
              </a:extLst>
            </p:cNvPr>
            <p:cNvSpPr txBox="1"/>
            <p:nvPr/>
          </p:nvSpPr>
          <p:spPr>
            <a:xfrm>
              <a:off x="352471" y="2542995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Luiged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Надпись 40">
              <a:extLst>
                <a:ext uri="{FF2B5EF4-FFF2-40B4-BE49-F238E27FC236}">
                  <a16:creationId xmlns:a16="http://schemas.microsoft.com/office/drawing/2014/main" id="{EA99DF3C-BB91-2C0F-F220-A7D820EABC59}"/>
                </a:ext>
              </a:extLst>
            </p:cNvPr>
            <p:cNvSpPr txBox="1"/>
            <p:nvPr/>
          </p:nvSpPr>
          <p:spPr>
            <a:xfrm>
              <a:off x="352471" y="2645708"/>
              <a:ext cx="794914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Kured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Надпись 41">
              <a:extLst>
                <a:ext uri="{FF2B5EF4-FFF2-40B4-BE49-F238E27FC236}">
                  <a16:creationId xmlns:a16="http://schemas.microsoft.com/office/drawing/2014/main" id="{767CBA65-3B68-EF32-483D-3F4619F27A06}"/>
                </a:ext>
              </a:extLst>
            </p:cNvPr>
            <p:cNvSpPr txBox="1"/>
            <p:nvPr/>
          </p:nvSpPr>
          <p:spPr>
            <a:xfrm>
              <a:off x="352470" y="2748421"/>
              <a:ext cx="1356079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 ümber hinnatud tuulepargi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Надпись 42">
              <a:extLst>
                <a:ext uri="{FF2B5EF4-FFF2-40B4-BE49-F238E27FC236}">
                  <a16:creationId xmlns:a16="http://schemas.microsoft.com/office/drawing/2014/main" id="{40AC1400-4B66-B5B6-EF33-CA450C8963A1}"/>
                </a:ext>
              </a:extLst>
            </p:cNvPr>
            <p:cNvSpPr txBox="1"/>
            <p:nvPr/>
          </p:nvSpPr>
          <p:spPr>
            <a:xfrm>
              <a:off x="352470" y="2858928"/>
              <a:ext cx="1438752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 km tsooni osa, mis hõlmab Eesti Vabariiki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Надпись 43">
              <a:extLst>
                <a:ext uri="{FF2B5EF4-FFF2-40B4-BE49-F238E27FC236}">
                  <a16:creationId xmlns:a16="http://schemas.microsoft.com/office/drawing/2014/main" id="{023DC994-454F-A311-86F2-BD703AAF3C42}"/>
                </a:ext>
              </a:extLst>
            </p:cNvPr>
            <p:cNvSpPr txBox="1"/>
            <p:nvPr/>
          </p:nvSpPr>
          <p:spPr>
            <a:xfrm>
              <a:off x="352470" y="2961642"/>
              <a:ext cx="1438752" cy="10271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Läti ja Eesti vaheline piir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Надпись 44">
              <a:extLst>
                <a:ext uri="{FF2B5EF4-FFF2-40B4-BE49-F238E27FC236}">
                  <a16:creationId xmlns:a16="http://schemas.microsoft.com/office/drawing/2014/main" id="{708EBEB8-5913-89FA-5899-1EC30ECC8772}"/>
                </a:ext>
              </a:extLst>
            </p:cNvPr>
            <p:cNvSpPr txBox="1"/>
            <p:nvPr/>
          </p:nvSpPr>
          <p:spPr>
            <a:xfrm>
              <a:off x="194642" y="3081398"/>
              <a:ext cx="1037919" cy="18539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Aluskaart –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et-EE" sz="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Open Street Maps, 2024. aasta</a:t>
              </a:r>
              <a:endParaRPr lang="en-GB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817741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_txt">
  <a:themeElements>
    <a:clrScheme name="VP">
      <a:dk1>
        <a:srgbClr val="0E0E0E"/>
      </a:dk1>
      <a:lt1>
        <a:srgbClr val="FFFFFF"/>
      </a:lt1>
      <a:dk2>
        <a:srgbClr val="004BAA"/>
      </a:dk2>
      <a:lt2>
        <a:srgbClr val="FFFFFF"/>
      </a:lt2>
      <a:accent1>
        <a:srgbClr val="004BAA"/>
      </a:accent1>
      <a:accent2>
        <a:srgbClr val="419575"/>
      </a:accent2>
      <a:accent3>
        <a:srgbClr val="8EB2D6"/>
      </a:accent3>
      <a:accent4>
        <a:srgbClr val="538DD3"/>
      </a:accent4>
      <a:accent5>
        <a:srgbClr val="146C43"/>
      </a:accent5>
      <a:accent6>
        <a:srgbClr val="919C9C"/>
      </a:accent6>
      <a:hlink>
        <a:srgbClr val="0E0E0E"/>
      </a:hlink>
      <a:folHlink>
        <a:srgbClr val="0E0E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sionZero_PPT_template_update_16.10.24.pptx" id="{6FA91719-5B56-D24B-A5B1-206334A57978}" vid="{92DB2A64-CF3F-D948-A5AE-696CE571D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B02D8844185C0940815104D37D233618" ma:contentTypeVersion="12" ma:contentTypeDescription="Izveidot jaunu dokumentu." ma:contentTypeScope="" ma:versionID="fc392e8787f432cea4c6651d7d83d085">
  <xsd:schema xmlns:xsd="http://www.w3.org/2001/XMLSchema" xmlns:xs="http://www.w3.org/2001/XMLSchema" xmlns:p="http://schemas.microsoft.com/office/2006/metadata/properties" xmlns:ns2="97a27ed8-f8fc-4a2a-81e4-47d00e4994cb" xmlns:ns3="0236aacd-f08a-4d74-9a16-93bf1044bcdd" targetNamespace="http://schemas.microsoft.com/office/2006/metadata/properties" ma:root="true" ma:fieldsID="556f5298c7675eda5ff72ee750d13ed8" ns2:_="" ns3:_="">
    <xsd:import namespace="97a27ed8-f8fc-4a2a-81e4-47d00e4994cb"/>
    <xsd:import namespace="0236aacd-f08a-4d74-9a16-93bf1044bc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27ed8-f8fc-4a2a-81e4-47d00e499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ttēlu atzīmes" ma:readOnly="false" ma:fieldId="{5cf76f15-5ced-4ddc-b409-7134ff3c332f}" ma:taxonomyMulti="true" ma:sspId="6b62c94c-3559-4223-9a67-d321049f52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6aacd-f08a-4d74-9a16-93bf1044bcd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d5cad44-49fe-4a26-b92d-ffe27b961178}" ma:internalName="TaxCatchAll" ma:showField="CatchAllData" ma:web="0236aacd-f08a-4d74-9a16-93bf1044bc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a27ed8-f8fc-4a2a-81e4-47d00e4994cb">
      <Terms xmlns="http://schemas.microsoft.com/office/infopath/2007/PartnerControls"/>
    </lcf76f155ced4ddcb4097134ff3c332f>
    <TaxCatchAll xmlns="0236aacd-f08a-4d74-9a16-93bf1044bcd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A5C393-F93B-4762-BF64-9492D40058F1}"/>
</file>

<file path=customXml/itemProps2.xml><?xml version="1.0" encoding="utf-8"?>
<ds:datastoreItem xmlns:ds="http://schemas.openxmlformats.org/officeDocument/2006/customXml" ds:itemID="{8115F48B-1011-4249-820E-4D1461F45313}">
  <ds:schemaRefs>
    <ds:schemaRef ds:uri="0236aacd-f08a-4d74-9a16-93bf1044bcdd"/>
    <ds:schemaRef ds:uri="97a27ed8-f8fc-4a2a-81e4-47d00e4994c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6E1CDCA-57C2-45B6-B7B8-CE85579A8A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</Template>
  <TotalTime>0</TotalTime>
  <Words>1491</Words>
  <Application>Microsoft Office PowerPoint</Application>
  <PresentationFormat>Widescreen</PresentationFormat>
  <Paragraphs>187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 Neue</vt:lpstr>
      <vt:lpstr>Helvetica Neue Light</vt:lpstr>
      <vt:lpstr>PICTURE_txt</vt:lpstr>
      <vt:lpstr>Keskkonnamõju hindamine (KMH) „Valmiera - Valka“ tuulepargi rajamiseks Valmiera piirkonna Plāņi valla ja Valka piirkonna Vijciemsi ja Valka valdade territooriumile</vt:lpstr>
      <vt:lpstr>Osalejad ja kohtumise eesmärk</vt:lpstr>
      <vt:lpstr>PIIRIÜLESE MÕJU KONSULTATSIOONID</vt:lpstr>
      <vt:lpstr>TERRITOORIUMI UURING</vt:lpstr>
      <vt:lpstr>TUULEPARK „VALMIERA-VALKA“</vt:lpstr>
      <vt:lpstr>PIIRIÜLESE MÕJU KONSULTATSIOONID</vt:lpstr>
      <vt:lpstr>ELEKTRITUULIKUTE RAJAMISE ETAPPIDE KALENDER- PLAAN</vt:lpstr>
      <vt:lpstr>LOODUS- KAITSE </vt:lpstr>
      <vt:lpstr>LOODUS- KAITSE – LINNUD</vt:lpstr>
      <vt:lpstr>LOODUSKAITSE – LINNUD </vt:lpstr>
      <vt:lpstr>LOODUSKAITSE – NAHKHIIRED</vt:lpstr>
      <vt:lpstr>LOODUSKAITSE – IMETAJAD </vt:lpstr>
      <vt:lpstr>NATURA 2000 alad  VALMIERA-VALKA TUULEPARGI TERRITOORIUMIL JA SELLE ÜMBRUSES</vt:lpstr>
      <vt:lpstr>MAASTIK, KULTUURIMÄLESTISED JA TURISMI- NING PUHKEVÕIMALUSED </vt:lpstr>
      <vt:lpstr>MAASTIK</vt:lpstr>
      <vt:lpstr>KESKKONNAMÕJUDE HINDAMISE KÄIGUS UURITUD FÜÜSIKALINE MÕJU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Esitlus-Valmiera - Valka.pptx</dc:title>
  <dc:creator>Microsoft Office User</dc:creator>
  <cp:lastModifiedBy>Ieva Anna Arāja</cp:lastModifiedBy>
  <cp:revision>2</cp:revision>
  <dcterms:created xsi:type="dcterms:W3CDTF">2024-11-22T12:01:59Z</dcterms:created>
  <dcterms:modified xsi:type="dcterms:W3CDTF">2024-12-18T12:32:35Z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0x010100B02D8844185C0940815104D37D233618</vt:lpwstr>
  </property>
  <property fmtid="{D5CDD505-2E9C-101B-9397-08002B2CF9AE}" pid="3" name="MediaServiceImageTags">
    <vt:lpwstr/>
  </property>
</Properties>
</file>